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77" r:id="rId3"/>
    <p:sldId id="278" r:id="rId4"/>
    <p:sldId id="279" r:id="rId5"/>
    <p:sldId id="280" r:id="rId6"/>
    <p:sldId id="323" r:id="rId7"/>
    <p:sldId id="324" r:id="rId8"/>
    <p:sldId id="303" r:id="rId9"/>
    <p:sldId id="263" r:id="rId10"/>
    <p:sldId id="264" r:id="rId11"/>
    <p:sldId id="269" r:id="rId12"/>
    <p:sldId id="270" r:id="rId13"/>
    <p:sldId id="273" r:id="rId14"/>
    <p:sldId id="271" r:id="rId15"/>
    <p:sldId id="274" r:id="rId16"/>
    <p:sldId id="302" r:id="rId17"/>
    <p:sldId id="300" r:id="rId18"/>
    <p:sldId id="301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07" r:id="rId29"/>
    <p:sldId id="317" r:id="rId30"/>
    <p:sldId id="318" r:id="rId31"/>
    <p:sldId id="319" r:id="rId32"/>
    <p:sldId id="30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320" r:id="rId41"/>
    <p:sldId id="294" r:id="rId42"/>
    <p:sldId id="295" r:id="rId43"/>
    <p:sldId id="296" r:id="rId44"/>
    <p:sldId id="297" r:id="rId45"/>
    <p:sldId id="321" r:id="rId46"/>
    <p:sldId id="322" r:id="rId47"/>
    <p:sldId id="298" r:id="rId4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4" autoAdjust="0"/>
    <p:restoredTop sz="94646" autoAdjust="0"/>
  </p:normalViewPr>
  <p:slideViewPr>
    <p:cSldViewPr snapToGrid="0" snapToObjects="1">
      <p:cViewPr varScale="1">
        <p:scale>
          <a:sx n="72" d="100"/>
          <a:sy n="72" d="100"/>
        </p:scale>
        <p:origin x="-96" y="-20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120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presProps" Target="presProps.xml"/><Relationship Id="rId51" Type="http://schemas.openxmlformats.org/officeDocument/2006/relationships/viewProps" Target="viewProps.xml"/><Relationship Id="rId52" Type="http://schemas.openxmlformats.org/officeDocument/2006/relationships/theme" Target="theme/theme1.xml"/><Relationship Id="rId53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2.jpeg>
</file>

<file path=ppt/media/image3.jpg>
</file>

<file path=ppt/media/image4.jpeg>
</file>

<file path=ppt/media/image5.jpg>
</file>

<file path=ppt/media/image6.jpe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18/5/10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18/5/10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18/5/10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18/5/10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18/5/10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18/5/10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18/5/10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18/5/10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18/5/10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18/5/10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18/5/10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18/5/10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come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图片 4" descr="C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277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13723" y="1089225"/>
            <a:ext cx="7841494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Light of the world</a:t>
            </a:r>
            <a:endParaRPr lang="zh-CN" altLang="zh-CN" sz="28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  <a:p>
            <a:r>
              <a:rPr lang="en-US" altLang="zh-CN" sz="28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You stepped down into darkness</a:t>
            </a:r>
            <a:endParaRPr lang="zh-CN" altLang="zh-CN" sz="28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  <a:p>
            <a:r>
              <a:rPr lang="en-US" altLang="zh-CN" sz="28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Opened my eyes let me see</a:t>
            </a:r>
            <a:endParaRPr lang="zh-CN" altLang="zh-CN" sz="28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  <a:p>
            <a:r>
              <a:rPr lang="en-US" altLang="zh-CN" sz="28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Beauty that </a:t>
            </a:r>
            <a:r>
              <a:rPr lang="en-US" altLang="zh-CN" sz="28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made</a:t>
            </a:r>
            <a:r>
              <a:rPr lang="zh-CN" altLang="zh-CN" sz="28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,</a:t>
            </a:r>
            <a:r>
              <a:rPr lang="en-US" altLang="zh-CN" sz="28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This </a:t>
            </a:r>
            <a:r>
              <a:rPr lang="en-US" altLang="zh-CN" sz="28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heart adore You</a:t>
            </a:r>
            <a:endParaRPr lang="zh-CN" altLang="zh-CN" sz="28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  <a:p>
            <a:r>
              <a:rPr lang="en-US" altLang="zh-CN" sz="28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Hope of a life spent with </a:t>
            </a:r>
            <a:r>
              <a:rPr lang="en-US" altLang="zh-CN" sz="28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You</a:t>
            </a:r>
            <a:endParaRPr lang="en-US" altLang="zh-CN" sz="28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  <a:p>
            <a:endParaRPr lang="en-US" altLang="zh-CN" sz="2000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神祢是光，祢照亮了黑暗</a:t>
            </a:r>
            <a:r>
              <a:rPr lang="zh-CN" altLang="en-US" sz="2000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，开我眼让我看见，</a:t>
            </a:r>
          </a:p>
          <a:p>
            <a:r>
              <a:rPr lang="zh-CN" altLang="en-US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祢的荣美让我心渴慕祢，希望与祢不分离</a:t>
            </a:r>
            <a:r>
              <a:rPr lang="en-US" altLang="zh-CN" sz="2000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;</a:t>
            </a:r>
            <a:endParaRPr lang="en-US" altLang="zh-CN" sz="2000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13723" y="466607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Verse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1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5809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13723" y="1089225"/>
            <a:ext cx="7841494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rgbClr val="000000"/>
                </a:solidFill>
              </a:rPr>
              <a:t>So </a:t>
            </a:r>
            <a:r>
              <a:rPr lang="en-US" altLang="zh-CN" sz="2800" b="1" dirty="0">
                <a:solidFill>
                  <a:srgbClr val="000000"/>
                </a:solidFill>
              </a:rPr>
              <a:t>here I am to worship</a:t>
            </a:r>
            <a:endParaRPr lang="zh-CN" altLang="zh-CN" sz="2800" b="1" dirty="0">
              <a:solidFill>
                <a:srgbClr val="000000"/>
              </a:solidFill>
            </a:endParaRPr>
          </a:p>
          <a:p>
            <a:r>
              <a:rPr lang="en-US" altLang="zh-CN" sz="2800" b="1" dirty="0">
                <a:solidFill>
                  <a:srgbClr val="000000"/>
                </a:solidFill>
              </a:rPr>
              <a:t>Here I am to bow down</a:t>
            </a:r>
            <a:endParaRPr lang="zh-CN" altLang="zh-CN" sz="2800" b="1" dirty="0">
              <a:solidFill>
                <a:srgbClr val="000000"/>
              </a:solidFill>
            </a:endParaRPr>
          </a:p>
          <a:p>
            <a:r>
              <a:rPr lang="en-US" altLang="zh-CN" sz="2800" b="1" dirty="0">
                <a:solidFill>
                  <a:srgbClr val="000000"/>
                </a:solidFill>
              </a:rPr>
              <a:t>Here I am to say that You're my God</a:t>
            </a:r>
            <a:endParaRPr lang="zh-CN" altLang="zh-CN" sz="2800" b="1" dirty="0">
              <a:solidFill>
                <a:srgbClr val="000000"/>
              </a:solidFill>
            </a:endParaRPr>
          </a:p>
          <a:p>
            <a:r>
              <a:rPr lang="en-US" altLang="zh-CN" sz="2800" b="1" dirty="0">
                <a:solidFill>
                  <a:srgbClr val="000000"/>
                </a:solidFill>
              </a:rPr>
              <a:t>And You're altogether lovely</a:t>
            </a:r>
            <a:endParaRPr lang="zh-CN" altLang="zh-CN" sz="2800" b="1" dirty="0">
              <a:solidFill>
                <a:srgbClr val="000000"/>
              </a:solidFill>
            </a:endParaRPr>
          </a:p>
          <a:p>
            <a:r>
              <a:rPr lang="en-US" altLang="zh-CN" sz="2800" b="1" dirty="0">
                <a:solidFill>
                  <a:srgbClr val="000000"/>
                </a:solidFill>
              </a:rPr>
              <a:t>Altogether </a:t>
            </a:r>
            <a:r>
              <a:rPr lang="en-US" altLang="zh-CN" sz="2800" b="1" dirty="0" smtClean="0">
                <a:solidFill>
                  <a:srgbClr val="000000"/>
                </a:solidFill>
              </a:rPr>
              <a:t>worthy</a:t>
            </a:r>
            <a:r>
              <a:rPr lang="zh-CN" altLang="zh-CN" sz="2800" b="1" dirty="0">
                <a:solidFill>
                  <a:srgbClr val="000000"/>
                </a:solidFill>
              </a:rPr>
              <a:t>,</a:t>
            </a:r>
            <a:r>
              <a:rPr lang="en-US" altLang="zh-CN" sz="2800" b="1" dirty="0" smtClean="0">
                <a:solidFill>
                  <a:srgbClr val="000000"/>
                </a:solidFill>
              </a:rPr>
              <a:t>Altogether </a:t>
            </a:r>
            <a:r>
              <a:rPr lang="en-US" altLang="zh-CN" sz="2800" b="1" dirty="0">
                <a:solidFill>
                  <a:srgbClr val="000000"/>
                </a:solidFill>
              </a:rPr>
              <a:t>wonderful to me</a:t>
            </a:r>
            <a:endParaRPr lang="zh-CN" altLang="zh-CN" sz="2800" b="1" dirty="0">
              <a:solidFill>
                <a:srgbClr val="000000"/>
              </a:solidFill>
            </a:endParaRPr>
          </a:p>
          <a:p>
            <a:endParaRPr lang="en-US" altLang="zh-CN" sz="2000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000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所以</a:t>
            </a:r>
            <a:r>
              <a:rPr lang="zh-CN" altLang="en-US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我在这里敬拜</a:t>
            </a:r>
            <a:r>
              <a:rPr lang="en-US" altLang="zh-CN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,</a:t>
            </a:r>
            <a:r>
              <a:rPr lang="zh-CN" altLang="en-US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屈膝向祢跪拜，大声宣告祢是我的神</a:t>
            </a:r>
            <a:endParaRPr lang="en-US" altLang="zh-CN" sz="2000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哦，祢是如</a:t>
            </a:r>
            <a:r>
              <a:rPr lang="zh-CN" altLang="en-US" sz="2000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此美好</a:t>
            </a:r>
            <a:r>
              <a:rPr lang="zh-CN" altLang="en-US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，祢是如此配</a:t>
            </a:r>
            <a:r>
              <a:rPr lang="zh-CN" altLang="en-US" sz="2000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得，</a:t>
            </a:r>
            <a:r>
              <a:rPr lang="zh-CN" altLang="en-US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我在这里敬拜祢圣名，</a:t>
            </a:r>
            <a:endParaRPr lang="en-US" altLang="zh-CN" sz="2000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13723" y="466607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Chorus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 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45290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13723" y="1089225"/>
            <a:ext cx="7841494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000000"/>
                </a:solidFill>
              </a:rPr>
              <a:t>King of all </a:t>
            </a:r>
            <a:r>
              <a:rPr lang="en-US" altLang="zh-CN" sz="2800" b="1" dirty="0" smtClean="0">
                <a:solidFill>
                  <a:srgbClr val="000000"/>
                </a:solidFill>
              </a:rPr>
              <a:t>days</a:t>
            </a:r>
            <a:r>
              <a:rPr lang="zh-CN" altLang="zh-CN" sz="2800" b="1" dirty="0">
                <a:solidFill>
                  <a:srgbClr val="000000"/>
                </a:solidFill>
              </a:rPr>
              <a:t>,</a:t>
            </a:r>
            <a:r>
              <a:rPr lang="en-US" altLang="zh-CN" sz="2800" b="1" dirty="0" smtClean="0">
                <a:solidFill>
                  <a:srgbClr val="000000"/>
                </a:solidFill>
              </a:rPr>
              <a:t>Oh </a:t>
            </a:r>
            <a:r>
              <a:rPr lang="en-US" altLang="zh-CN" sz="2800" b="1" dirty="0">
                <a:solidFill>
                  <a:srgbClr val="000000"/>
                </a:solidFill>
              </a:rPr>
              <a:t>so highly exalted</a:t>
            </a:r>
            <a:endParaRPr lang="zh-CN" altLang="zh-CN" sz="2800" b="1" dirty="0">
              <a:solidFill>
                <a:srgbClr val="000000"/>
              </a:solidFill>
            </a:endParaRPr>
          </a:p>
          <a:p>
            <a:r>
              <a:rPr lang="en-US" altLang="zh-CN" sz="2800" b="1" dirty="0">
                <a:solidFill>
                  <a:srgbClr val="000000"/>
                </a:solidFill>
              </a:rPr>
              <a:t>Glorious in heaven </a:t>
            </a:r>
            <a:r>
              <a:rPr lang="en-US" altLang="zh-CN" sz="2800" b="1" dirty="0" smtClean="0">
                <a:solidFill>
                  <a:srgbClr val="000000"/>
                </a:solidFill>
              </a:rPr>
              <a:t>above</a:t>
            </a:r>
            <a:endParaRPr lang="en-US" altLang="zh-CN" sz="2800" b="1" dirty="0">
              <a:solidFill>
                <a:srgbClr val="000000"/>
              </a:solidFill>
            </a:endParaRPr>
          </a:p>
          <a:p>
            <a:r>
              <a:rPr lang="en-US" altLang="zh-CN" sz="2800" b="1" dirty="0" smtClean="0">
                <a:solidFill>
                  <a:srgbClr val="000000"/>
                </a:solidFill>
              </a:rPr>
              <a:t>Humbly </a:t>
            </a:r>
            <a:r>
              <a:rPr lang="en-US" altLang="zh-CN" sz="2800" b="1" dirty="0">
                <a:solidFill>
                  <a:srgbClr val="000000"/>
                </a:solidFill>
              </a:rPr>
              <a:t>You came</a:t>
            </a:r>
            <a:endParaRPr lang="zh-CN" altLang="zh-CN" sz="2800" b="1" dirty="0">
              <a:solidFill>
                <a:srgbClr val="000000"/>
              </a:solidFill>
            </a:endParaRPr>
          </a:p>
          <a:p>
            <a:r>
              <a:rPr lang="en-US" altLang="zh-CN" sz="2800" b="1" dirty="0">
                <a:solidFill>
                  <a:srgbClr val="000000"/>
                </a:solidFill>
              </a:rPr>
              <a:t>To the earth You created</a:t>
            </a:r>
            <a:endParaRPr lang="zh-CN" altLang="zh-CN" sz="2800" b="1" dirty="0">
              <a:solidFill>
                <a:srgbClr val="000000"/>
              </a:solidFill>
            </a:endParaRPr>
          </a:p>
          <a:p>
            <a:r>
              <a:rPr lang="en-US" altLang="zh-CN" sz="2800" b="1" dirty="0">
                <a:solidFill>
                  <a:srgbClr val="000000"/>
                </a:solidFill>
              </a:rPr>
              <a:t>All for love's sake became poor</a:t>
            </a:r>
            <a:endParaRPr lang="zh-CN" altLang="zh-CN" sz="2800" b="1" dirty="0">
              <a:solidFill>
                <a:srgbClr val="000000"/>
              </a:solidFill>
            </a:endParaRPr>
          </a:p>
          <a:p>
            <a:endParaRPr lang="en-US" altLang="zh-CN" sz="2000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万王之王</a:t>
            </a:r>
            <a:r>
              <a:rPr lang="zh-CN" altLang="en-US" sz="2000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，坐在至高宝座上，散发荣耀的光芒，</a:t>
            </a:r>
          </a:p>
          <a:p>
            <a:r>
              <a:rPr lang="zh-CN" altLang="en-US" sz="2000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谦卑</a:t>
            </a:r>
            <a:r>
              <a:rPr lang="zh-CN" altLang="en-US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自己来到祢所造之地</a:t>
            </a:r>
            <a:r>
              <a:rPr lang="zh-CN" altLang="en-US" sz="2000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，为了爱牺牲自己</a:t>
            </a:r>
            <a:r>
              <a:rPr lang="en-US" altLang="zh-CN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;</a:t>
            </a:r>
          </a:p>
        </p:txBody>
      </p:sp>
      <p:sp>
        <p:nvSpPr>
          <p:cNvPr id="3" name="矩形 2"/>
          <p:cNvSpPr/>
          <p:nvPr/>
        </p:nvSpPr>
        <p:spPr>
          <a:xfrm>
            <a:off x="413723" y="466607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Verse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zh-CN" altLang="zh-CN" sz="12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2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40771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13723" y="1089225"/>
            <a:ext cx="7841494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rgbClr val="000000"/>
                </a:solidFill>
              </a:rPr>
              <a:t>So </a:t>
            </a:r>
            <a:r>
              <a:rPr lang="en-US" altLang="zh-CN" sz="2800" b="1" dirty="0">
                <a:solidFill>
                  <a:srgbClr val="000000"/>
                </a:solidFill>
              </a:rPr>
              <a:t>here I am to worship</a:t>
            </a:r>
            <a:endParaRPr lang="zh-CN" altLang="zh-CN" sz="2800" b="1" dirty="0">
              <a:solidFill>
                <a:srgbClr val="000000"/>
              </a:solidFill>
            </a:endParaRPr>
          </a:p>
          <a:p>
            <a:r>
              <a:rPr lang="en-US" altLang="zh-CN" sz="2800" b="1" dirty="0">
                <a:solidFill>
                  <a:srgbClr val="000000"/>
                </a:solidFill>
              </a:rPr>
              <a:t>Here I am to bow down</a:t>
            </a:r>
            <a:endParaRPr lang="zh-CN" altLang="zh-CN" sz="2800" b="1" dirty="0">
              <a:solidFill>
                <a:srgbClr val="000000"/>
              </a:solidFill>
            </a:endParaRPr>
          </a:p>
          <a:p>
            <a:r>
              <a:rPr lang="en-US" altLang="zh-CN" sz="2800" b="1" dirty="0">
                <a:solidFill>
                  <a:srgbClr val="000000"/>
                </a:solidFill>
              </a:rPr>
              <a:t>Here I am to say that You're my God</a:t>
            </a:r>
            <a:endParaRPr lang="zh-CN" altLang="zh-CN" sz="2800" b="1" dirty="0">
              <a:solidFill>
                <a:srgbClr val="000000"/>
              </a:solidFill>
            </a:endParaRPr>
          </a:p>
          <a:p>
            <a:r>
              <a:rPr lang="en-US" altLang="zh-CN" sz="2800" b="1" dirty="0">
                <a:solidFill>
                  <a:srgbClr val="000000"/>
                </a:solidFill>
              </a:rPr>
              <a:t>And You're altogether lovely</a:t>
            </a:r>
            <a:endParaRPr lang="zh-CN" altLang="zh-CN" sz="2800" b="1" dirty="0">
              <a:solidFill>
                <a:srgbClr val="000000"/>
              </a:solidFill>
            </a:endParaRPr>
          </a:p>
          <a:p>
            <a:r>
              <a:rPr lang="en-US" altLang="zh-CN" sz="2800" b="1" dirty="0">
                <a:solidFill>
                  <a:srgbClr val="000000"/>
                </a:solidFill>
              </a:rPr>
              <a:t>Altogether </a:t>
            </a:r>
            <a:r>
              <a:rPr lang="en-US" altLang="zh-CN" sz="2800" b="1" dirty="0" smtClean="0">
                <a:solidFill>
                  <a:srgbClr val="000000"/>
                </a:solidFill>
              </a:rPr>
              <a:t>worthy</a:t>
            </a:r>
            <a:r>
              <a:rPr lang="zh-CN" altLang="zh-CN" sz="2800" b="1" dirty="0">
                <a:solidFill>
                  <a:srgbClr val="000000"/>
                </a:solidFill>
              </a:rPr>
              <a:t>,</a:t>
            </a:r>
            <a:r>
              <a:rPr lang="en-US" altLang="zh-CN" sz="2800" b="1" dirty="0" smtClean="0">
                <a:solidFill>
                  <a:srgbClr val="000000"/>
                </a:solidFill>
              </a:rPr>
              <a:t>Altogether </a:t>
            </a:r>
            <a:r>
              <a:rPr lang="en-US" altLang="zh-CN" sz="2800" b="1" dirty="0">
                <a:solidFill>
                  <a:srgbClr val="000000"/>
                </a:solidFill>
              </a:rPr>
              <a:t>wonderful to me</a:t>
            </a:r>
            <a:endParaRPr lang="zh-CN" altLang="zh-CN" sz="2800" b="1" dirty="0">
              <a:solidFill>
                <a:srgbClr val="000000"/>
              </a:solidFill>
            </a:endParaRPr>
          </a:p>
          <a:p>
            <a:endParaRPr lang="en-US" altLang="zh-CN" sz="2000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000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所以</a:t>
            </a:r>
            <a:r>
              <a:rPr lang="zh-CN" altLang="en-US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我在这里敬拜</a:t>
            </a:r>
            <a:r>
              <a:rPr lang="en-US" altLang="zh-CN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,</a:t>
            </a:r>
            <a:r>
              <a:rPr lang="zh-CN" altLang="en-US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屈膝向祢跪拜，大声宣告祢是我的神</a:t>
            </a:r>
            <a:endParaRPr lang="en-US" altLang="zh-CN" sz="2000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哦，祢是如</a:t>
            </a:r>
            <a:r>
              <a:rPr lang="zh-CN" altLang="en-US" sz="2000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此美好</a:t>
            </a:r>
            <a:r>
              <a:rPr lang="zh-CN" altLang="en-US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，祢是如此配</a:t>
            </a:r>
            <a:r>
              <a:rPr lang="zh-CN" altLang="en-US" sz="2000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得，</a:t>
            </a:r>
            <a:r>
              <a:rPr lang="zh-CN" altLang="en-US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我在这里敬拜祢圣名，</a:t>
            </a:r>
            <a:endParaRPr lang="en-US" altLang="zh-CN" sz="2000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13723" y="466607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Chorus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 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916861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13723" y="1089225"/>
            <a:ext cx="7841494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rgbClr val="000000"/>
                </a:solidFill>
              </a:rPr>
              <a:t>And </a:t>
            </a:r>
            <a:r>
              <a:rPr lang="en-US" altLang="zh-CN" sz="2800" b="1" dirty="0">
                <a:solidFill>
                  <a:srgbClr val="000000"/>
                </a:solidFill>
              </a:rPr>
              <a:t>I'll never know how much it cost</a:t>
            </a:r>
            <a:endParaRPr lang="zh-CN" altLang="zh-CN" sz="2800" b="1" dirty="0">
              <a:solidFill>
                <a:srgbClr val="000000"/>
              </a:solidFill>
            </a:endParaRPr>
          </a:p>
          <a:p>
            <a:r>
              <a:rPr lang="en-US" altLang="zh-CN" sz="2800" b="1" dirty="0">
                <a:solidFill>
                  <a:srgbClr val="000000"/>
                </a:solidFill>
              </a:rPr>
              <a:t>To see my sin upon that </a:t>
            </a:r>
            <a:r>
              <a:rPr lang="en-US" altLang="zh-CN" sz="2800" b="1" dirty="0" smtClean="0">
                <a:solidFill>
                  <a:srgbClr val="000000"/>
                </a:solidFill>
              </a:rPr>
              <a:t>cross</a:t>
            </a:r>
          </a:p>
          <a:p>
            <a:r>
              <a:rPr lang="en-US" altLang="zh-CN" sz="2800" b="1" dirty="0">
                <a:solidFill>
                  <a:srgbClr val="000000"/>
                </a:solidFill>
              </a:rPr>
              <a:t>And I'll never know how much it cost</a:t>
            </a:r>
            <a:endParaRPr lang="zh-CN" altLang="zh-CN" sz="2800" b="1" dirty="0">
              <a:solidFill>
                <a:srgbClr val="000000"/>
              </a:solidFill>
            </a:endParaRPr>
          </a:p>
          <a:p>
            <a:r>
              <a:rPr lang="en-US" altLang="zh-CN" sz="2800" b="1" dirty="0">
                <a:solidFill>
                  <a:srgbClr val="000000"/>
                </a:solidFill>
              </a:rPr>
              <a:t>To see my sin upon that </a:t>
            </a:r>
            <a:r>
              <a:rPr lang="en-US" altLang="zh-CN" sz="2800" b="1" dirty="0" smtClean="0">
                <a:solidFill>
                  <a:srgbClr val="000000"/>
                </a:solidFill>
              </a:rPr>
              <a:t>cross</a:t>
            </a:r>
            <a:endParaRPr lang="zh-CN" altLang="zh-CN" sz="2800" b="1" dirty="0">
              <a:solidFill>
                <a:srgbClr val="000000"/>
              </a:solidFill>
            </a:endParaRPr>
          </a:p>
          <a:p>
            <a:r>
              <a:rPr lang="zh-CN" altLang="en-US" sz="24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（</a:t>
            </a:r>
            <a:r>
              <a:rPr lang="en-US" altLang="zh-CN" sz="24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x</a:t>
            </a:r>
            <a:r>
              <a:rPr lang="zh-CN" altLang="zh-CN" sz="24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4</a:t>
            </a:r>
            <a:r>
              <a:rPr lang="zh-CN" altLang="en-US" sz="24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）</a:t>
            </a:r>
            <a:endParaRPr lang="en-US" altLang="zh-CN" sz="2400" b="1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endParaRPr lang="en-US" altLang="zh-CN" sz="2000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我不知道多少代价能使我罪钉上十架</a:t>
            </a:r>
            <a:endParaRPr lang="zh-CN" altLang="en-US" sz="2000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endParaRPr lang="en-US" altLang="zh-CN" sz="2000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13723" y="466607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cs typeface="Arial"/>
              </a:rPr>
              <a:t>Bridge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cs typeface="Arial"/>
              </a:rPr>
              <a:t>*</a:t>
            </a:r>
            <a:r>
              <a:rPr lang="zh-CN" altLang="zh-CN" sz="1200" b="1" dirty="0" smtClean="0">
                <a:solidFill>
                  <a:srgbClr val="000000"/>
                </a:solidFill>
                <a:latin typeface="Arial"/>
                <a:cs typeface="Arial"/>
              </a:rPr>
              <a:t>4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40771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13723" y="1089225"/>
            <a:ext cx="7841494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rgbClr val="000000"/>
                </a:solidFill>
              </a:rPr>
              <a:t>So </a:t>
            </a:r>
            <a:r>
              <a:rPr lang="en-US" altLang="zh-CN" sz="2800" b="1" dirty="0">
                <a:solidFill>
                  <a:srgbClr val="000000"/>
                </a:solidFill>
              </a:rPr>
              <a:t>here I am to worship</a:t>
            </a:r>
            <a:endParaRPr lang="zh-CN" altLang="zh-CN" sz="2800" b="1" dirty="0">
              <a:solidFill>
                <a:srgbClr val="000000"/>
              </a:solidFill>
            </a:endParaRPr>
          </a:p>
          <a:p>
            <a:r>
              <a:rPr lang="en-US" altLang="zh-CN" sz="2800" b="1" dirty="0">
                <a:solidFill>
                  <a:srgbClr val="000000"/>
                </a:solidFill>
              </a:rPr>
              <a:t>Here I am to bow down</a:t>
            </a:r>
            <a:endParaRPr lang="zh-CN" altLang="zh-CN" sz="2800" b="1" dirty="0">
              <a:solidFill>
                <a:srgbClr val="000000"/>
              </a:solidFill>
            </a:endParaRPr>
          </a:p>
          <a:p>
            <a:r>
              <a:rPr lang="en-US" altLang="zh-CN" sz="2800" b="1" dirty="0">
                <a:solidFill>
                  <a:srgbClr val="000000"/>
                </a:solidFill>
              </a:rPr>
              <a:t>Here I am to say that You're my God</a:t>
            </a:r>
            <a:endParaRPr lang="zh-CN" altLang="zh-CN" sz="2800" b="1" dirty="0">
              <a:solidFill>
                <a:srgbClr val="000000"/>
              </a:solidFill>
            </a:endParaRPr>
          </a:p>
          <a:p>
            <a:r>
              <a:rPr lang="en-US" altLang="zh-CN" sz="2800" b="1" dirty="0">
                <a:solidFill>
                  <a:srgbClr val="000000"/>
                </a:solidFill>
              </a:rPr>
              <a:t>And You're altogether lovely</a:t>
            </a:r>
            <a:endParaRPr lang="zh-CN" altLang="zh-CN" sz="2800" b="1" dirty="0">
              <a:solidFill>
                <a:srgbClr val="000000"/>
              </a:solidFill>
            </a:endParaRPr>
          </a:p>
          <a:p>
            <a:r>
              <a:rPr lang="en-US" altLang="zh-CN" sz="2800" b="1" dirty="0">
                <a:solidFill>
                  <a:srgbClr val="000000"/>
                </a:solidFill>
              </a:rPr>
              <a:t>Altogether </a:t>
            </a:r>
            <a:r>
              <a:rPr lang="en-US" altLang="zh-CN" sz="2800" b="1" dirty="0" smtClean="0">
                <a:solidFill>
                  <a:srgbClr val="000000"/>
                </a:solidFill>
              </a:rPr>
              <a:t>worthy</a:t>
            </a:r>
            <a:r>
              <a:rPr lang="zh-CN" altLang="zh-CN" sz="2800" b="1" dirty="0">
                <a:solidFill>
                  <a:srgbClr val="000000"/>
                </a:solidFill>
              </a:rPr>
              <a:t>,</a:t>
            </a:r>
            <a:r>
              <a:rPr lang="en-US" altLang="zh-CN" sz="2800" b="1" dirty="0" smtClean="0">
                <a:solidFill>
                  <a:srgbClr val="000000"/>
                </a:solidFill>
              </a:rPr>
              <a:t>Altogether </a:t>
            </a:r>
            <a:r>
              <a:rPr lang="en-US" altLang="zh-CN" sz="2800" b="1" dirty="0">
                <a:solidFill>
                  <a:srgbClr val="000000"/>
                </a:solidFill>
              </a:rPr>
              <a:t>wonderful to me</a:t>
            </a:r>
            <a:endParaRPr lang="zh-CN" altLang="zh-CN" sz="2800" b="1" dirty="0">
              <a:solidFill>
                <a:srgbClr val="000000"/>
              </a:solidFill>
            </a:endParaRPr>
          </a:p>
          <a:p>
            <a:endParaRPr lang="en-US" altLang="zh-CN" sz="2000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000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所以</a:t>
            </a:r>
            <a:r>
              <a:rPr lang="zh-CN" altLang="en-US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我在这里敬拜</a:t>
            </a:r>
            <a:r>
              <a:rPr lang="en-US" altLang="zh-CN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,</a:t>
            </a:r>
            <a:r>
              <a:rPr lang="zh-CN" altLang="en-US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屈膝向祢跪拜，大声宣告祢是我的神</a:t>
            </a:r>
            <a:endParaRPr lang="en-US" altLang="zh-CN" sz="2000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哦，祢是如</a:t>
            </a:r>
            <a:r>
              <a:rPr lang="zh-CN" altLang="en-US" sz="2000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此美好</a:t>
            </a:r>
            <a:r>
              <a:rPr lang="zh-CN" altLang="en-US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，祢是如此配</a:t>
            </a:r>
            <a:r>
              <a:rPr lang="zh-CN" altLang="en-US" sz="2000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得，</a:t>
            </a:r>
            <a:r>
              <a:rPr lang="zh-CN" altLang="en-US" sz="2000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我在这里敬拜祢圣名，</a:t>
            </a:r>
            <a:endParaRPr lang="en-US" altLang="zh-CN" sz="2000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13723" y="4666070"/>
            <a:ext cx="169246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Chorus</a:t>
            </a:r>
            <a:r>
              <a:rPr lang="zh-CN" altLang="zh-CN" sz="12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--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end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 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71947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HERE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396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qinaishengl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597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55374" y="4563001"/>
            <a:ext cx="7366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V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erse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1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226467" y="2416321"/>
            <a:ext cx="645228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zh-CN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再没有事物 能与你相比</a:t>
            </a:r>
            <a:r>
              <a:rPr lang="en-US" altLang="zh-CN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   </a:t>
            </a:r>
            <a:endParaRPr lang="zh-CN" altLang="zh-CN" sz="2800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pPr algn="r"/>
            <a:r>
              <a:rPr lang="zh-CN" altLang="zh-CN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活泼的盼望 </a:t>
            </a:r>
            <a:r>
              <a:rPr lang="zh-CN" altLang="zh-CN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超越全世界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r>
              <a:rPr lang="zh-CN" altLang="zh-CN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你</a:t>
            </a:r>
            <a:r>
              <a:rPr lang="zh-CN" altLang="zh-CN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同在里</a:t>
            </a:r>
            <a:r>
              <a:rPr lang="en-US" altLang="zh-CN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endParaRPr lang="zh-CN" altLang="zh-CN" sz="2800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76149" y="3370428"/>
            <a:ext cx="79026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400" dirty="0" err="1">
                <a:solidFill>
                  <a:srgbClr val="000000"/>
                </a:solidFill>
              </a:rPr>
              <a:t>zai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mei</a:t>
            </a:r>
            <a:r>
              <a:rPr lang="en-US" altLang="zh-CN" sz="2400" dirty="0">
                <a:solidFill>
                  <a:srgbClr val="000000"/>
                </a:solidFill>
              </a:rPr>
              <a:t> you </a:t>
            </a:r>
            <a:r>
              <a:rPr lang="en-US" altLang="zh-CN" sz="2400" dirty="0" err="1">
                <a:solidFill>
                  <a:srgbClr val="000000"/>
                </a:solidFill>
              </a:rPr>
              <a:t>shi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wu</a:t>
            </a:r>
            <a:r>
              <a:rPr lang="en-US" altLang="zh-CN" sz="2400" dirty="0">
                <a:solidFill>
                  <a:srgbClr val="000000"/>
                </a:solidFill>
              </a:rPr>
              <a:t>  </a:t>
            </a:r>
            <a:r>
              <a:rPr lang="zh-CN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neng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yu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ni</a:t>
            </a:r>
            <a:r>
              <a:rPr lang="en-US" altLang="zh-CN" sz="2400" dirty="0">
                <a:solidFill>
                  <a:srgbClr val="000000"/>
                </a:solidFill>
              </a:rPr>
              <a:t> Xiang bi</a:t>
            </a:r>
            <a:endParaRPr lang="zh-CN" altLang="zh-CN" sz="2400" dirty="0">
              <a:solidFill>
                <a:srgbClr val="000000"/>
              </a:solidFill>
            </a:endParaRPr>
          </a:p>
          <a:p>
            <a:pPr algn="r"/>
            <a:r>
              <a:rPr lang="en-US" altLang="zh-CN" sz="2400" dirty="0" err="1">
                <a:solidFill>
                  <a:srgbClr val="000000"/>
                </a:solidFill>
              </a:rPr>
              <a:t>huo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po</a:t>
            </a:r>
            <a:r>
              <a:rPr lang="en-US" altLang="zh-CN" sz="2400" dirty="0">
                <a:solidFill>
                  <a:srgbClr val="000000"/>
                </a:solidFill>
              </a:rPr>
              <a:t> de pan </a:t>
            </a:r>
            <a:r>
              <a:rPr lang="en-US" altLang="zh-CN" sz="2400" dirty="0" err="1">
                <a:solidFill>
                  <a:srgbClr val="000000"/>
                </a:solidFill>
              </a:rPr>
              <a:t>wang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zh-CN" altLang="zh-CN" sz="2400" dirty="0" smtClean="0">
                <a:solidFill>
                  <a:srgbClr val="000000"/>
                </a:solidFill>
              </a:rPr>
              <a:t> 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chao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yue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quan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shi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jie</a:t>
            </a:r>
            <a:r>
              <a:rPr lang="zh-CN" altLang="zh-CN" sz="2400" dirty="0" smtClean="0">
                <a:solidFill>
                  <a:srgbClr val="000000"/>
                </a:solidFill>
              </a:rPr>
              <a:t> 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Ni </a:t>
            </a:r>
            <a:r>
              <a:rPr lang="en-US" altLang="zh-CN" sz="2400" dirty="0">
                <a:solidFill>
                  <a:srgbClr val="000000"/>
                </a:solidFill>
              </a:rPr>
              <a:t>tong </a:t>
            </a:r>
            <a:r>
              <a:rPr lang="en-US" altLang="zh-CN" sz="2400" dirty="0" err="1">
                <a:solidFill>
                  <a:srgbClr val="000000"/>
                </a:solidFill>
              </a:rPr>
              <a:t>zai</a:t>
            </a:r>
            <a:r>
              <a:rPr lang="en-US" altLang="zh-CN" sz="2400" dirty="0">
                <a:solidFill>
                  <a:srgbClr val="000000"/>
                </a:solidFill>
              </a:rPr>
              <a:t> li</a:t>
            </a:r>
          </a:p>
        </p:txBody>
      </p:sp>
    </p:spTree>
    <p:extLst>
      <p:ext uri="{BB962C8B-B14F-4D97-AF65-F5344CB8AC3E}">
        <p14:creationId xmlns:p14="http://schemas.microsoft.com/office/powerpoint/2010/main" val="2938993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55374" y="4563001"/>
            <a:ext cx="7366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V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erse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2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226467" y="2416321"/>
            <a:ext cx="645228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我尝到世上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最甜美的爱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当我心得释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放</a:t>
            </a:r>
          </a:p>
          <a:p>
            <a:pPr algn="r"/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我羞愧都松开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你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同在里</a:t>
            </a:r>
          </a:p>
        </p:txBody>
      </p:sp>
      <p:sp>
        <p:nvSpPr>
          <p:cNvPr id="6" name="矩形 5"/>
          <p:cNvSpPr/>
          <p:nvPr/>
        </p:nvSpPr>
        <p:spPr>
          <a:xfrm>
            <a:off x="776149" y="3370428"/>
            <a:ext cx="7902603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400" dirty="0" err="1">
                <a:solidFill>
                  <a:srgbClr val="000000"/>
                </a:solidFill>
              </a:rPr>
              <a:t>Wo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chang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dao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shi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shang</a:t>
            </a:r>
            <a:r>
              <a:rPr lang="en-US" altLang="zh-CN" sz="2400" dirty="0">
                <a:solidFill>
                  <a:srgbClr val="000000"/>
                </a:solidFill>
              </a:rPr>
              <a:t>  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zui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tian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mei</a:t>
            </a:r>
            <a:r>
              <a:rPr lang="en-US" altLang="zh-CN" sz="2400" dirty="0">
                <a:solidFill>
                  <a:srgbClr val="000000"/>
                </a:solidFill>
              </a:rPr>
              <a:t> de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ai</a:t>
            </a:r>
            <a:r>
              <a:rPr lang="zh-CN" altLang="zh-CN" sz="2400" dirty="0" smtClean="0">
                <a:solidFill>
                  <a:srgbClr val="000000"/>
                </a:solidFill>
              </a:rPr>
              <a:t> 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endParaRPr lang="en-US" altLang="zh-CN" sz="2400" dirty="0" smtClean="0">
              <a:solidFill>
                <a:srgbClr val="000000"/>
              </a:solidFill>
            </a:endParaRPr>
          </a:p>
          <a:p>
            <a:pPr algn="r"/>
            <a:r>
              <a:rPr lang="en-US" altLang="zh-CN" sz="2400" dirty="0" smtClean="0">
                <a:solidFill>
                  <a:srgbClr val="000000"/>
                </a:solidFill>
              </a:rPr>
              <a:t>Dang </a:t>
            </a:r>
            <a:r>
              <a:rPr lang="en-US" altLang="zh-CN" sz="2400" dirty="0" err="1">
                <a:solidFill>
                  <a:srgbClr val="000000"/>
                </a:solidFill>
              </a:rPr>
              <a:t>wo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xin</a:t>
            </a:r>
            <a:r>
              <a:rPr lang="en-US" altLang="zh-CN" sz="2400" dirty="0">
                <a:solidFill>
                  <a:srgbClr val="000000"/>
                </a:solidFill>
              </a:rPr>
              <a:t> de </a:t>
            </a:r>
            <a:r>
              <a:rPr lang="en-US" altLang="zh-CN" sz="2400" dirty="0" err="1">
                <a:solidFill>
                  <a:srgbClr val="000000"/>
                </a:solidFill>
              </a:rPr>
              <a:t>shi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fang</a:t>
            </a:r>
            <a:r>
              <a:rPr lang="zh-CN" altLang="en-US" sz="2400" dirty="0" smtClean="0">
                <a:solidFill>
                  <a:srgbClr val="000000"/>
                </a:solidFill>
              </a:rPr>
              <a:t> 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Wo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xiu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kui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dou</a:t>
            </a:r>
            <a:r>
              <a:rPr lang="en-US" altLang="zh-CN" sz="2400" dirty="0">
                <a:solidFill>
                  <a:srgbClr val="000000"/>
                </a:solidFill>
              </a:rPr>
              <a:t> song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kai</a:t>
            </a:r>
            <a:r>
              <a:rPr lang="zh-CN" altLang="zh-CN" sz="2400" dirty="0" smtClean="0">
                <a:solidFill>
                  <a:srgbClr val="000000"/>
                </a:solidFill>
              </a:rPr>
              <a:t> </a:t>
            </a:r>
            <a:endParaRPr lang="en-US" altLang="zh-CN" sz="2400" dirty="0" smtClean="0">
              <a:solidFill>
                <a:srgbClr val="000000"/>
              </a:solidFill>
            </a:endParaRPr>
          </a:p>
          <a:p>
            <a:pPr algn="r"/>
            <a:r>
              <a:rPr lang="en-US" altLang="zh-CN" sz="2400" dirty="0" smtClean="0">
                <a:solidFill>
                  <a:srgbClr val="000000"/>
                </a:solidFill>
              </a:rPr>
              <a:t>Ni </a:t>
            </a:r>
            <a:r>
              <a:rPr lang="en-US" altLang="zh-CN" sz="2400" dirty="0">
                <a:solidFill>
                  <a:srgbClr val="000000"/>
                </a:solidFill>
              </a:rPr>
              <a:t>tong </a:t>
            </a:r>
            <a:r>
              <a:rPr lang="en-US" altLang="zh-CN" sz="2400" dirty="0" err="1">
                <a:solidFill>
                  <a:srgbClr val="000000"/>
                </a:solidFill>
              </a:rPr>
              <a:t>zai</a:t>
            </a:r>
            <a:r>
              <a:rPr lang="en-US" altLang="zh-CN" sz="2400" dirty="0">
                <a:solidFill>
                  <a:srgbClr val="000000"/>
                </a:solidFill>
              </a:rPr>
              <a:t> li</a:t>
            </a:r>
          </a:p>
        </p:txBody>
      </p:sp>
    </p:spTree>
    <p:extLst>
      <p:ext uri="{BB962C8B-B14F-4D97-AF65-F5344CB8AC3E}">
        <p14:creationId xmlns:p14="http://schemas.microsoft.com/office/powerpoint/2010/main" val="1830856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TextBox 1"/>
          <p:cNvSpPr txBox="1">
            <a:spLocks noChangeArrowheads="1"/>
          </p:cNvSpPr>
          <p:nvPr/>
        </p:nvSpPr>
        <p:spPr bwMode="auto">
          <a:xfrm>
            <a:off x="611560" y="4587974"/>
            <a:ext cx="72008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rgbClr val="403152"/>
                </a:solidFill>
                <a:cs typeface="Arial" charset="0"/>
              </a:rPr>
              <a:t>IN(4)</a:t>
            </a:r>
            <a:endParaRPr lang="zh-CN" altLang="en-US" sz="1200" b="1" dirty="0">
              <a:solidFill>
                <a:srgbClr val="403152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4737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55374" y="4563001"/>
            <a:ext cx="8601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C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horus-1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76149" y="2382737"/>
            <a:ext cx="776148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亲爱圣灵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我们欢迎你</a:t>
            </a:r>
            <a:r>
              <a:rPr lang="zh-CN" altLang="zh-CN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endParaRPr lang="en-US" altLang="zh-CN" sz="2800" b="1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pPr algn="r"/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充满这氛围 浇灌在这地</a:t>
            </a:r>
            <a:endParaRPr lang="zh-CN" altLang="en-US" sz="28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76149" y="3370428"/>
            <a:ext cx="79026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400" dirty="0" err="1">
                <a:solidFill>
                  <a:srgbClr val="000000"/>
                </a:solidFill>
              </a:rPr>
              <a:t>qin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ai</a:t>
            </a:r>
            <a:r>
              <a:rPr lang="en-US" altLang="zh-CN" sz="2400" dirty="0">
                <a:solidFill>
                  <a:srgbClr val="000000"/>
                </a:solidFill>
              </a:rPr>
              <a:t> sheng ling  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wo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>
                <a:solidFill>
                  <a:srgbClr val="000000"/>
                </a:solidFill>
              </a:rPr>
              <a:t>men </a:t>
            </a:r>
            <a:r>
              <a:rPr lang="en-US" altLang="zh-CN" sz="2400" dirty="0" err="1">
                <a:solidFill>
                  <a:srgbClr val="000000"/>
                </a:solidFill>
              </a:rPr>
              <a:t>huan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ying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ni</a:t>
            </a:r>
            <a:endParaRPr lang="en-US" altLang="zh-CN" sz="2400" dirty="0">
              <a:solidFill>
                <a:srgbClr val="000000"/>
              </a:solidFill>
            </a:endParaRPr>
          </a:p>
          <a:p>
            <a:pPr algn="r"/>
            <a:r>
              <a:rPr lang="en-US" altLang="zh-CN" sz="2400" dirty="0" err="1">
                <a:solidFill>
                  <a:srgbClr val="000000"/>
                </a:solidFill>
              </a:rPr>
              <a:t>chong</a:t>
            </a:r>
            <a:r>
              <a:rPr lang="en-US" altLang="zh-CN" sz="2400" dirty="0">
                <a:solidFill>
                  <a:srgbClr val="000000"/>
                </a:solidFill>
              </a:rPr>
              <a:t> man </a:t>
            </a:r>
            <a:r>
              <a:rPr lang="en-US" altLang="zh-CN" sz="2400" dirty="0" err="1">
                <a:solidFill>
                  <a:srgbClr val="000000"/>
                </a:solidFill>
              </a:rPr>
              <a:t>zhe</a:t>
            </a:r>
            <a:r>
              <a:rPr lang="en-US" altLang="zh-CN" sz="2400" dirty="0">
                <a:solidFill>
                  <a:srgbClr val="000000"/>
                </a:solidFill>
              </a:rPr>
              <a:t> fen </a:t>
            </a:r>
            <a:r>
              <a:rPr lang="en-US" altLang="zh-CN" sz="2400" dirty="0" err="1">
                <a:solidFill>
                  <a:srgbClr val="000000"/>
                </a:solidFill>
              </a:rPr>
              <a:t>wei</a:t>
            </a:r>
            <a:r>
              <a:rPr lang="en-US" altLang="zh-CN" sz="2400" dirty="0">
                <a:solidFill>
                  <a:srgbClr val="000000"/>
                </a:solidFill>
              </a:rPr>
              <a:t>  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jiao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>
                <a:solidFill>
                  <a:srgbClr val="000000"/>
                </a:solidFill>
              </a:rPr>
              <a:t>guan </a:t>
            </a:r>
            <a:r>
              <a:rPr lang="en-US" altLang="zh-CN" sz="2400" dirty="0" err="1">
                <a:solidFill>
                  <a:srgbClr val="000000"/>
                </a:solidFill>
              </a:rPr>
              <a:t>zai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zhe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di</a:t>
            </a:r>
            <a:endParaRPr lang="en-US" altLang="zh-CN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599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55374" y="4563001"/>
            <a:ext cx="8601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C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horus-2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76149" y="2416321"/>
            <a:ext cx="776148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我全心渴慕 你荣耀降临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endParaRPr lang="en-US" altLang="zh-CN" sz="2800" b="1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pPr algn="r"/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完全降服于 你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的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同在里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你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同在里</a:t>
            </a:r>
          </a:p>
        </p:txBody>
      </p:sp>
      <p:sp>
        <p:nvSpPr>
          <p:cNvPr id="6" name="矩形 5"/>
          <p:cNvSpPr/>
          <p:nvPr/>
        </p:nvSpPr>
        <p:spPr>
          <a:xfrm>
            <a:off x="776149" y="3370428"/>
            <a:ext cx="79026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400" dirty="0" err="1" smtClean="0">
                <a:solidFill>
                  <a:srgbClr val="000000"/>
                </a:solidFill>
              </a:rPr>
              <a:t>wo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quan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xin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ke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mu</a:t>
            </a:r>
            <a:r>
              <a:rPr lang="zh-CN" altLang="en-US" sz="2400" dirty="0" smtClean="0">
                <a:solidFill>
                  <a:srgbClr val="000000"/>
                </a:solidFill>
              </a:rPr>
              <a:t>  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ni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rong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yao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jiang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lin</a:t>
            </a:r>
            <a:endParaRPr lang="en-US" altLang="zh-CN" sz="2400" dirty="0" smtClean="0">
              <a:solidFill>
                <a:srgbClr val="000000"/>
              </a:solidFill>
            </a:endParaRPr>
          </a:p>
          <a:p>
            <a:pPr algn="r"/>
            <a:r>
              <a:rPr lang="en-US" altLang="zh-CN" sz="2400" dirty="0" smtClean="0">
                <a:solidFill>
                  <a:srgbClr val="000000"/>
                </a:solidFill>
              </a:rPr>
              <a:t>wan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quan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xiang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fu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yu</a:t>
            </a:r>
            <a:r>
              <a:rPr lang="en-US" altLang="zh-CN" sz="2400" dirty="0" smtClean="0">
                <a:solidFill>
                  <a:srgbClr val="000000"/>
                </a:solidFill>
              </a:rPr>
              <a:t>  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ni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de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tong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zai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li</a:t>
            </a:r>
            <a:endParaRPr lang="en-US" altLang="zh-CN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33646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55374" y="4563001"/>
            <a:ext cx="7366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V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erse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1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226467" y="2416321"/>
            <a:ext cx="645228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zh-CN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再没有事物 能与你相比</a:t>
            </a:r>
            <a:r>
              <a:rPr lang="en-US" altLang="zh-CN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   </a:t>
            </a:r>
            <a:endParaRPr lang="zh-CN" altLang="zh-CN" sz="2800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pPr algn="r"/>
            <a:r>
              <a:rPr lang="zh-CN" altLang="zh-CN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活泼的盼望 </a:t>
            </a:r>
            <a:r>
              <a:rPr lang="zh-CN" altLang="zh-CN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超越全世界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r>
              <a:rPr lang="zh-CN" altLang="zh-CN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你</a:t>
            </a:r>
            <a:r>
              <a:rPr lang="zh-CN" altLang="zh-CN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同在里</a:t>
            </a:r>
            <a:r>
              <a:rPr lang="en-US" altLang="zh-CN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endParaRPr lang="zh-CN" altLang="zh-CN" sz="2800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76149" y="3370428"/>
            <a:ext cx="79026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400" dirty="0" err="1">
                <a:solidFill>
                  <a:srgbClr val="000000"/>
                </a:solidFill>
              </a:rPr>
              <a:t>zai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mei</a:t>
            </a:r>
            <a:r>
              <a:rPr lang="en-US" altLang="zh-CN" sz="2400" dirty="0">
                <a:solidFill>
                  <a:srgbClr val="000000"/>
                </a:solidFill>
              </a:rPr>
              <a:t> you </a:t>
            </a:r>
            <a:r>
              <a:rPr lang="en-US" altLang="zh-CN" sz="2400" dirty="0" err="1">
                <a:solidFill>
                  <a:srgbClr val="000000"/>
                </a:solidFill>
              </a:rPr>
              <a:t>shi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wu</a:t>
            </a:r>
            <a:r>
              <a:rPr lang="en-US" altLang="zh-CN" sz="2400" dirty="0">
                <a:solidFill>
                  <a:srgbClr val="000000"/>
                </a:solidFill>
              </a:rPr>
              <a:t>  </a:t>
            </a:r>
            <a:r>
              <a:rPr lang="zh-CN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neng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yu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ni</a:t>
            </a:r>
            <a:r>
              <a:rPr lang="en-US" altLang="zh-CN" sz="2400" dirty="0">
                <a:solidFill>
                  <a:srgbClr val="000000"/>
                </a:solidFill>
              </a:rPr>
              <a:t> Xiang bi</a:t>
            </a:r>
            <a:endParaRPr lang="zh-CN" altLang="zh-CN" sz="2400" dirty="0">
              <a:solidFill>
                <a:srgbClr val="000000"/>
              </a:solidFill>
            </a:endParaRPr>
          </a:p>
          <a:p>
            <a:pPr algn="r"/>
            <a:r>
              <a:rPr lang="en-US" altLang="zh-CN" sz="2400" dirty="0" err="1">
                <a:solidFill>
                  <a:srgbClr val="000000"/>
                </a:solidFill>
              </a:rPr>
              <a:t>huo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po</a:t>
            </a:r>
            <a:r>
              <a:rPr lang="en-US" altLang="zh-CN" sz="2400" dirty="0">
                <a:solidFill>
                  <a:srgbClr val="000000"/>
                </a:solidFill>
              </a:rPr>
              <a:t> de pan </a:t>
            </a:r>
            <a:r>
              <a:rPr lang="en-US" altLang="zh-CN" sz="2400" dirty="0" err="1">
                <a:solidFill>
                  <a:srgbClr val="000000"/>
                </a:solidFill>
              </a:rPr>
              <a:t>wang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zh-CN" altLang="zh-CN" sz="2400" dirty="0" smtClean="0">
                <a:solidFill>
                  <a:srgbClr val="000000"/>
                </a:solidFill>
              </a:rPr>
              <a:t> 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chao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yue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quan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shi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jie</a:t>
            </a:r>
            <a:r>
              <a:rPr lang="zh-CN" altLang="zh-CN" sz="2400" dirty="0" smtClean="0">
                <a:solidFill>
                  <a:srgbClr val="000000"/>
                </a:solidFill>
              </a:rPr>
              <a:t> 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Ni </a:t>
            </a:r>
            <a:r>
              <a:rPr lang="en-US" altLang="zh-CN" sz="2400" dirty="0">
                <a:solidFill>
                  <a:srgbClr val="000000"/>
                </a:solidFill>
              </a:rPr>
              <a:t>tong </a:t>
            </a:r>
            <a:r>
              <a:rPr lang="en-US" altLang="zh-CN" sz="2400" dirty="0" err="1">
                <a:solidFill>
                  <a:srgbClr val="000000"/>
                </a:solidFill>
              </a:rPr>
              <a:t>zai</a:t>
            </a:r>
            <a:r>
              <a:rPr lang="en-US" altLang="zh-CN" sz="2400" dirty="0">
                <a:solidFill>
                  <a:srgbClr val="000000"/>
                </a:solidFill>
              </a:rPr>
              <a:t> li</a:t>
            </a:r>
          </a:p>
        </p:txBody>
      </p:sp>
    </p:spTree>
    <p:extLst>
      <p:ext uri="{BB962C8B-B14F-4D97-AF65-F5344CB8AC3E}">
        <p14:creationId xmlns:p14="http://schemas.microsoft.com/office/powerpoint/2010/main" val="4044951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55374" y="4563001"/>
            <a:ext cx="7366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V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erse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2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226467" y="2416321"/>
            <a:ext cx="645228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我尝到世上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最甜美的爱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当我心得释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放</a:t>
            </a:r>
          </a:p>
          <a:p>
            <a:pPr algn="r"/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我羞愧都松开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你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同在里</a:t>
            </a:r>
          </a:p>
        </p:txBody>
      </p:sp>
      <p:sp>
        <p:nvSpPr>
          <p:cNvPr id="6" name="矩形 5"/>
          <p:cNvSpPr/>
          <p:nvPr/>
        </p:nvSpPr>
        <p:spPr>
          <a:xfrm>
            <a:off x="776149" y="3370428"/>
            <a:ext cx="7902603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400" dirty="0" err="1">
                <a:solidFill>
                  <a:srgbClr val="000000"/>
                </a:solidFill>
              </a:rPr>
              <a:t>Wo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chang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dao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shi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shang</a:t>
            </a:r>
            <a:r>
              <a:rPr lang="en-US" altLang="zh-CN" sz="2400" dirty="0">
                <a:solidFill>
                  <a:srgbClr val="000000"/>
                </a:solidFill>
              </a:rPr>
              <a:t>  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zui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tian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mei</a:t>
            </a:r>
            <a:r>
              <a:rPr lang="en-US" altLang="zh-CN" sz="2400" dirty="0">
                <a:solidFill>
                  <a:srgbClr val="000000"/>
                </a:solidFill>
              </a:rPr>
              <a:t> de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ai</a:t>
            </a:r>
            <a:r>
              <a:rPr lang="zh-CN" altLang="zh-CN" sz="2400" dirty="0" smtClean="0">
                <a:solidFill>
                  <a:srgbClr val="000000"/>
                </a:solidFill>
              </a:rPr>
              <a:t> 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endParaRPr lang="en-US" altLang="zh-CN" sz="2400" dirty="0" smtClean="0">
              <a:solidFill>
                <a:srgbClr val="000000"/>
              </a:solidFill>
            </a:endParaRPr>
          </a:p>
          <a:p>
            <a:pPr algn="r"/>
            <a:r>
              <a:rPr lang="en-US" altLang="zh-CN" sz="2400" dirty="0" smtClean="0">
                <a:solidFill>
                  <a:srgbClr val="000000"/>
                </a:solidFill>
              </a:rPr>
              <a:t>Dang </a:t>
            </a:r>
            <a:r>
              <a:rPr lang="en-US" altLang="zh-CN" sz="2400" dirty="0" err="1">
                <a:solidFill>
                  <a:srgbClr val="000000"/>
                </a:solidFill>
              </a:rPr>
              <a:t>wo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xin</a:t>
            </a:r>
            <a:r>
              <a:rPr lang="en-US" altLang="zh-CN" sz="2400" dirty="0">
                <a:solidFill>
                  <a:srgbClr val="000000"/>
                </a:solidFill>
              </a:rPr>
              <a:t> de </a:t>
            </a:r>
            <a:r>
              <a:rPr lang="en-US" altLang="zh-CN" sz="2400" dirty="0" err="1">
                <a:solidFill>
                  <a:srgbClr val="000000"/>
                </a:solidFill>
              </a:rPr>
              <a:t>shi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fang</a:t>
            </a:r>
            <a:r>
              <a:rPr lang="zh-CN" altLang="en-US" sz="2400" dirty="0" smtClean="0">
                <a:solidFill>
                  <a:srgbClr val="000000"/>
                </a:solidFill>
              </a:rPr>
              <a:t> 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Wo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xiu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kui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dou</a:t>
            </a:r>
            <a:r>
              <a:rPr lang="en-US" altLang="zh-CN" sz="2400" dirty="0">
                <a:solidFill>
                  <a:srgbClr val="000000"/>
                </a:solidFill>
              </a:rPr>
              <a:t> song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kai</a:t>
            </a:r>
            <a:r>
              <a:rPr lang="zh-CN" altLang="zh-CN" sz="2400" dirty="0" smtClean="0">
                <a:solidFill>
                  <a:srgbClr val="000000"/>
                </a:solidFill>
              </a:rPr>
              <a:t> </a:t>
            </a:r>
            <a:endParaRPr lang="en-US" altLang="zh-CN" sz="2400" dirty="0" smtClean="0">
              <a:solidFill>
                <a:srgbClr val="000000"/>
              </a:solidFill>
            </a:endParaRPr>
          </a:p>
          <a:p>
            <a:pPr algn="r"/>
            <a:r>
              <a:rPr lang="en-US" altLang="zh-CN" sz="2400" dirty="0" smtClean="0">
                <a:solidFill>
                  <a:srgbClr val="000000"/>
                </a:solidFill>
              </a:rPr>
              <a:t>Ni </a:t>
            </a:r>
            <a:r>
              <a:rPr lang="en-US" altLang="zh-CN" sz="2400" dirty="0">
                <a:solidFill>
                  <a:srgbClr val="000000"/>
                </a:solidFill>
              </a:rPr>
              <a:t>tong </a:t>
            </a:r>
            <a:r>
              <a:rPr lang="en-US" altLang="zh-CN" sz="2400" dirty="0" err="1">
                <a:solidFill>
                  <a:srgbClr val="000000"/>
                </a:solidFill>
              </a:rPr>
              <a:t>zai</a:t>
            </a:r>
            <a:r>
              <a:rPr lang="en-US" altLang="zh-CN" sz="2400" dirty="0">
                <a:solidFill>
                  <a:srgbClr val="000000"/>
                </a:solidFill>
              </a:rPr>
              <a:t> li</a:t>
            </a:r>
          </a:p>
        </p:txBody>
      </p:sp>
    </p:spTree>
    <p:extLst>
      <p:ext uri="{BB962C8B-B14F-4D97-AF65-F5344CB8AC3E}">
        <p14:creationId xmlns:p14="http://schemas.microsoft.com/office/powerpoint/2010/main" val="2853990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55374" y="4563001"/>
            <a:ext cx="8601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C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horus-1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76149" y="2382737"/>
            <a:ext cx="776148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亲爱圣灵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我们欢迎你</a:t>
            </a:r>
            <a:r>
              <a:rPr lang="zh-CN" altLang="zh-CN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endParaRPr lang="en-US" altLang="zh-CN" sz="2800" b="1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pPr algn="r"/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充满这氛围 浇灌在这地</a:t>
            </a:r>
            <a:endParaRPr lang="zh-CN" altLang="en-US" sz="28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76149" y="3370428"/>
            <a:ext cx="79026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400" dirty="0" err="1">
                <a:solidFill>
                  <a:srgbClr val="000000"/>
                </a:solidFill>
              </a:rPr>
              <a:t>qin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ai</a:t>
            </a:r>
            <a:r>
              <a:rPr lang="en-US" altLang="zh-CN" sz="2400" dirty="0">
                <a:solidFill>
                  <a:srgbClr val="000000"/>
                </a:solidFill>
              </a:rPr>
              <a:t> sheng ling  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wo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>
                <a:solidFill>
                  <a:srgbClr val="000000"/>
                </a:solidFill>
              </a:rPr>
              <a:t>men </a:t>
            </a:r>
            <a:r>
              <a:rPr lang="en-US" altLang="zh-CN" sz="2400" dirty="0" err="1">
                <a:solidFill>
                  <a:srgbClr val="000000"/>
                </a:solidFill>
              </a:rPr>
              <a:t>huan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ying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ni</a:t>
            </a:r>
            <a:endParaRPr lang="en-US" altLang="zh-CN" sz="2400" dirty="0">
              <a:solidFill>
                <a:srgbClr val="000000"/>
              </a:solidFill>
            </a:endParaRPr>
          </a:p>
          <a:p>
            <a:pPr algn="r"/>
            <a:r>
              <a:rPr lang="en-US" altLang="zh-CN" sz="2400" dirty="0" err="1">
                <a:solidFill>
                  <a:srgbClr val="000000"/>
                </a:solidFill>
              </a:rPr>
              <a:t>chong</a:t>
            </a:r>
            <a:r>
              <a:rPr lang="en-US" altLang="zh-CN" sz="2400" dirty="0">
                <a:solidFill>
                  <a:srgbClr val="000000"/>
                </a:solidFill>
              </a:rPr>
              <a:t> man </a:t>
            </a:r>
            <a:r>
              <a:rPr lang="en-US" altLang="zh-CN" sz="2400" dirty="0" err="1">
                <a:solidFill>
                  <a:srgbClr val="000000"/>
                </a:solidFill>
              </a:rPr>
              <a:t>zhe</a:t>
            </a:r>
            <a:r>
              <a:rPr lang="en-US" altLang="zh-CN" sz="2400" dirty="0">
                <a:solidFill>
                  <a:srgbClr val="000000"/>
                </a:solidFill>
              </a:rPr>
              <a:t> fen </a:t>
            </a:r>
            <a:r>
              <a:rPr lang="en-US" altLang="zh-CN" sz="2400" dirty="0" err="1">
                <a:solidFill>
                  <a:srgbClr val="000000"/>
                </a:solidFill>
              </a:rPr>
              <a:t>wei</a:t>
            </a:r>
            <a:r>
              <a:rPr lang="en-US" altLang="zh-CN" sz="2400" dirty="0">
                <a:solidFill>
                  <a:srgbClr val="000000"/>
                </a:solidFill>
              </a:rPr>
              <a:t>  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jiao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>
                <a:solidFill>
                  <a:srgbClr val="000000"/>
                </a:solidFill>
              </a:rPr>
              <a:t>guan </a:t>
            </a:r>
            <a:r>
              <a:rPr lang="en-US" altLang="zh-CN" sz="2400" dirty="0" err="1">
                <a:solidFill>
                  <a:srgbClr val="000000"/>
                </a:solidFill>
              </a:rPr>
              <a:t>zai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zhe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di</a:t>
            </a:r>
            <a:endParaRPr lang="en-US" altLang="zh-CN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6935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55374" y="4563001"/>
            <a:ext cx="8601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C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horus-2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76149" y="2416321"/>
            <a:ext cx="776148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我全心渴慕 你荣耀降临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endParaRPr lang="en-US" altLang="zh-CN" sz="2800" b="1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pPr algn="r"/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完全降服于 你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的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同在里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你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同在里</a:t>
            </a:r>
          </a:p>
        </p:txBody>
      </p:sp>
      <p:sp>
        <p:nvSpPr>
          <p:cNvPr id="6" name="矩形 5"/>
          <p:cNvSpPr/>
          <p:nvPr/>
        </p:nvSpPr>
        <p:spPr>
          <a:xfrm>
            <a:off x="776149" y="3370428"/>
            <a:ext cx="79026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400" dirty="0" err="1" smtClean="0">
                <a:solidFill>
                  <a:srgbClr val="000000"/>
                </a:solidFill>
              </a:rPr>
              <a:t>wo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quan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xin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ke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mu</a:t>
            </a:r>
            <a:r>
              <a:rPr lang="zh-CN" altLang="en-US" sz="2400" dirty="0" smtClean="0">
                <a:solidFill>
                  <a:srgbClr val="000000"/>
                </a:solidFill>
              </a:rPr>
              <a:t>  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ni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rong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yao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jiang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lin</a:t>
            </a:r>
            <a:endParaRPr lang="en-US" altLang="zh-CN" sz="2400" dirty="0" smtClean="0">
              <a:solidFill>
                <a:srgbClr val="000000"/>
              </a:solidFill>
            </a:endParaRPr>
          </a:p>
          <a:p>
            <a:pPr algn="r"/>
            <a:r>
              <a:rPr lang="en-US" altLang="zh-CN" sz="2400" dirty="0" smtClean="0">
                <a:solidFill>
                  <a:srgbClr val="000000"/>
                </a:solidFill>
              </a:rPr>
              <a:t>wan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quan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xiang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fu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yu</a:t>
            </a:r>
            <a:r>
              <a:rPr lang="en-US" altLang="zh-CN" sz="2400" dirty="0" smtClean="0">
                <a:solidFill>
                  <a:srgbClr val="000000"/>
                </a:solidFill>
              </a:rPr>
              <a:t>  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ni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de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tong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zai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li</a:t>
            </a:r>
            <a:endParaRPr lang="en-US" altLang="zh-CN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2847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55374" y="4563001"/>
            <a:ext cx="8601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C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horus-1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76149" y="2382737"/>
            <a:ext cx="776148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亲爱圣灵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我们欢迎你</a:t>
            </a:r>
            <a:r>
              <a:rPr lang="zh-CN" altLang="zh-CN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endParaRPr lang="en-US" altLang="zh-CN" sz="2800" b="1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pPr algn="r"/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充满这氛围 浇灌在这地</a:t>
            </a:r>
            <a:endParaRPr lang="zh-CN" altLang="en-US" sz="28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76149" y="3370428"/>
            <a:ext cx="79026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400" dirty="0" err="1">
                <a:solidFill>
                  <a:srgbClr val="000000"/>
                </a:solidFill>
              </a:rPr>
              <a:t>qin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ai</a:t>
            </a:r>
            <a:r>
              <a:rPr lang="en-US" altLang="zh-CN" sz="2400" dirty="0">
                <a:solidFill>
                  <a:srgbClr val="000000"/>
                </a:solidFill>
              </a:rPr>
              <a:t> sheng ling  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wo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>
                <a:solidFill>
                  <a:srgbClr val="000000"/>
                </a:solidFill>
              </a:rPr>
              <a:t>men </a:t>
            </a:r>
            <a:r>
              <a:rPr lang="en-US" altLang="zh-CN" sz="2400" dirty="0" err="1">
                <a:solidFill>
                  <a:srgbClr val="000000"/>
                </a:solidFill>
              </a:rPr>
              <a:t>huan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ying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ni</a:t>
            </a:r>
            <a:endParaRPr lang="en-US" altLang="zh-CN" sz="2400" dirty="0">
              <a:solidFill>
                <a:srgbClr val="000000"/>
              </a:solidFill>
            </a:endParaRPr>
          </a:p>
          <a:p>
            <a:pPr algn="r"/>
            <a:r>
              <a:rPr lang="en-US" altLang="zh-CN" sz="2400" dirty="0" err="1">
                <a:solidFill>
                  <a:srgbClr val="000000"/>
                </a:solidFill>
              </a:rPr>
              <a:t>chong</a:t>
            </a:r>
            <a:r>
              <a:rPr lang="en-US" altLang="zh-CN" sz="2400" dirty="0">
                <a:solidFill>
                  <a:srgbClr val="000000"/>
                </a:solidFill>
              </a:rPr>
              <a:t> man </a:t>
            </a:r>
            <a:r>
              <a:rPr lang="en-US" altLang="zh-CN" sz="2400" dirty="0" err="1">
                <a:solidFill>
                  <a:srgbClr val="000000"/>
                </a:solidFill>
              </a:rPr>
              <a:t>zhe</a:t>
            </a:r>
            <a:r>
              <a:rPr lang="en-US" altLang="zh-CN" sz="2400" dirty="0">
                <a:solidFill>
                  <a:srgbClr val="000000"/>
                </a:solidFill>
              </a:rPr>
              <a:t> fen </a:t>
            </a:r>
            <a:r>
              <a:rPr lang="en-US" altLang="zh-CN" sz="2400" dirty="0" err="1">
                <a:solidFill>
                  <a:srgbClr val="000000"/>
                </a:solidFill>
              </a:rPr>
              <a:t>wei</a:t>
            </a:r>
            <a:r>
              <a:rPr lang="en-US" altLang="zh-CN" sz="2400" dirty="0">
                <a:solidFill>
                  <a:srgbClr val="000000"/>
                </a:solidFill>
              </a:rPr>
              <a:t>  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jiao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>
                <a:solidFill>
                  <a:srgbClr val="000000"/>
                </a:solidFill>
              </a:rPr>
              <a:t>guan </a:t>
            </a:r>
            <a:r>
              <a:rPr lang="en-US" altLang="zh-CN" sz="2400" dirty="0" err="1">
                <a:solidFill>
                  <a:srgbClr val="000000"/>
                </a:solidFill>
              </a:rPr>
              <a:t>zai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zhe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di</a:t>
            </a:r>
            <a:endParaRPr lang="en-US" altLang="zh-CN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7968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55374" y="4563001"/>
            <a:ext cx="8601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C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horus-2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76149" y="2416321"/>
            <a:ext cx="776148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我全心渴慕 你荣耀降临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endParaRPr lang="en-US" altLang="zh-CN" sz="2800" b="1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pPr algn="r"/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完全降服于 你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的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同在里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你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同在里</a:t>
            </a:r>
          </a:p>
        </p:txBody>
      </p:sp>
      <p:sp>
        <p:nvSpPr>
          <p:cNvPr id="6" name="矩形 5"/>
          <p:cNvSpPr/>
          <p:nvPr/>
        </p:nvSpPr>
        <p:spPr>
          <a:xfrm>
            <a:off x="776149" y="3370428"/>
            <a:ext cx="79026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400" dirty="0" err="1" smtClean="0">
                <a:solidFill>
                  <a:srgbClr val="000000"/>
                </a:solidFill>
              </a:rPr>
              <a:t>wo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quan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xin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ke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mu</a:t>
            </a:r>
            <a:r>
              <a:rPr lang="zh-CN" altLang="en-US" sz="2400" dirty="0" smtClean="0">
                <a:solidFill>
                  <a:srgbClr val="000000"/>
                </a:solidFill>
              </a:rPr>
              <a:t>  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ni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rong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yao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jiang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lin</a:t>
            </a:r>
            <a:endParaRPr lang="en-US" altLang="zh-CN" sz="2400" dirty="0" smtClean="0">
              <a:solidFill>
                <a:srgbClr val="000000"/>
              </a:solidFill>
            </a:endParaRPr>
          </a:p>
          <a:p>
            <a:pPr algn="r"/>
            <a:r>
              <a:rPr lang="en-US" altLang="zh-CN" sz="2400" dirty="0" smtClean="0">
                <a:solidFill>
                  <a:srgbClr val="000000"/>
                </a:solidFill>
              </a:rPr>
              <a:t>wan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quan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xiang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fu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yu</a:t>
            </a:r>
            <a:r>
              <a:rPr lang="en-US" altLang="zh-CN" sz="2400" dirty="0" smtClean="0">
                <a:solidFill>
                  <a:srgbClr val="000000"/>
                </a:solidFill>
              </a:rPr>
              <a:t>  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ni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de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tong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zai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li</a:t>
            </a:r>
            <a:endParaRPr lang="en-US" altLang="zh-CN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8012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55374" y="4563001"/>
            <a:ext cx="53534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In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10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  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92262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55374" y="4563001"/>
            <a:ext cx="82937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Bridge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*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4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76149" y="2038346"/>
            <a:ext cx="776148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让我更多 来感受 你的同在</a:t>
            </a:r>
          </a:p>
          <a:p>
            <a:pPr algn="r"/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让我更多经历你荣耀中的良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善</a:t>
            </a:r>
            <a:endParaRPr lang="en-US" altLang="zh-CN" sz="2800" b="1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pPr algn="r"/>
            <a:r>
              <a:rPr lang="en-US" altLang="zh-CN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(</a:t>
            </a:r>
            <a:r>
              <a:rPr lang="en-US" altLang="zh-CN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x</a:t>
            </a:r>
            <a:r>
              <a:rPr lang="en-US" altLang="zh-CN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4)</a:t>
            </a:r>
            <a:endParaRPr lang="zh-CN" altLang="en-US" sz="28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76149" y="3370428"/>
            <a:ext cx="79026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400" dirty="0">
                <a:solidFill>
                  <a:srgbClr val="000000"/>
                </a:solidFill>
              </a:rPr>
              <a:t>rang </a:t>
            </a:r>
            <a:r>
              <a:rPr lang="en-US" altLang="zh-CN" sz="2400" dirty="0" err="1">
                <a:solidFill>
                  <a:srgbClr val="000000"/>
                </a:solidFill>
              </a:rPr>
              <a:t>wo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geng</a:t>
            </a:r>
            <a:r>
              <a:rPr lang="en-US" altLang="zh-CN" sz="2400" dirty="0">
                <a:solidFill>
                  <a:srgbClr val="000000"/>
                </a:solidFill>
              </a:rPr>
              <a:t> duo  </a:t>
            </a:r>
            <a:r>
              <a:rPr lang="en-US" altLang="zh-CN" sz="2400" dirty="0" err="1">
                <a:solidFill>
                  <a:srgbClr val="000000"/>
                </a:solidFill>
              </a:rPr>
              <a:t>lai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gan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shou</a:t>
            </a:r>
            <a:r>
              <a:rPr lang="en-US" altLang="zh-CN" sz="2400" dirty="0">
                <a:solidFill>
                  <a:srgbClr val="000000"/>
                </a:solidFill>
              </a:rPr>
              <a:t>    </a:t>
            </a:r>
            <a:r>
              <a:rPr lang="en-US" altLang="zh-CN" sz="2400" dirty="0" err="1">
                <a:solidFill>
                  <a:srgbClr val="000000"/>
                </a:solidFill>
              </a:rPr>
              <a:t>ni</a:t>
            </a:r>
            <a:r>
              <a:rPr lang="en-US" altLang="zh-CN" sz="2400" dirty="0">
                <a:solidFill>
                  <a:srgbClr val="000000"/>
                </a:solidFill>
              </a:rPr>
              <a:t> de tong </a:t>
            </a:r>
            <a:r>
              <a:rPr lang="en-US" altLang="zh-CN" sz="2400" dirty="0" err="1">
                <a:solidFill>
                  <a:srgbClr val="000000"/>
                </a:solidFill>
              </a:rPr>
              <a:t>zai</a:t>
            </a:r>
            <a:endParaRPr lang="en-US" altLang="zh-CN" sz="2400" dirty="0">
              <a:solidFill>
                <a:srgbClr val="000000"/>
              </a:solidFill>
            </a:endParaRPr>
          </a:p>
          <a:p>
            <a:pPr algn="r"/>
            <a:r>
              <a:rPr lang="en-US" altLang="zh-CN" sz="2400" dirty="0">
                <a:solidFill>
                  <a:srgbClr val="000000"/>
                </a:solidFill>
              </a:rPr>
              <a:t>rang </a:t>
            </a:r>
            <a:r>
              <a:rPr lang="en-US" altLang="zh-CN" sz="2400" dirty="0" err="1">
                <a:solidFill>
                  <a:srgbClr val="000000"/>
                </a:solidFill>
              </a:rPr>
              <a:t>wo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geng</a:t>
            </a:r>
            <a:r>
              <a:rPr lang="en-US" altLang="zh-CN" sz="2400" dirty="0">
                <a:solidFill>
                  <a:srgbClr val="000000"/>
                </a:solidFill>
              </a:rPr>
              <a:t> duo  </a:t>
            </a:r>
            <a:r>
              <a:rPr lang="en-US" altLang="zh-CN" sz="2400" dirty="0" err="1">
                <a:solidFill>
                  <a:srgbClr val="000000"/>
                </a:solidFill>
              </a:rPr>
              <a:t>jing</a:t>
            </a:r>
            <a:r>
              <a:rPr lang="en-US" altLang="zh-CN" sz="2400" dirty="0">
                <a:solidFill>
                  <a:srgbClr val="000000"/>
                </a:solidFill>
              </a:rPr>
              <a:t> li </a:t>
            </a:r>
            <a:r>
              <a:rPr lang="en-US" altLang="zh-CN" sz="2400" dirty="0" err="1">
                <a:solidFill>
                  <a:srgbClr val="000000"/>
                </a:solidFill>
              </a:rPr>
              <a:t>ni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rong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yao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zhong</a:t>
            </a:r>
            <a:r>
              <a:rPr lang="en-US" altLang="zh-CN" sz="2400" dirty="0">
                <a:solidFill>
                  <a:srgbClr val="000000"/>
                </a:solidFill>
              </a:rPr>
              <a:t> de </a:t>
            </a:r>
            <a:r>
              <a:rPr lang="en-US" altLang="zh-CN" sz="2400" dirty="0" err="1">
                <a:solidFill>
                  <a:srgbClr val="000000"/>
                </a:solidFill>
              </a:rPr>
              <a:t>liang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shan</a:t>
            </a:r>
            <a:endParaRPr lang="en-US" altLang="zh-CN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8492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矩形 3"/>
          <p:cNvSpPr>
            <a:spLocks noChangeArrowheads="1"/>
          </p:cNvSpPr>
          <p:nvPr/>
        </p:nvSpPr>
        <p:spPr bwMode="auto">
          <a:xfrm>
            <a:off x="539552" y="2150128"/>
            <a:ext cx="6912768" cy="224676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800" b="1" dirty="0">
                <a:solidFill>
                  <a:schemeClr val="accent4">
                    <a:lumMod val="50000"/>
                  </a:schemeClr>
                </a:solidFill>
                <a:latin typeface="+mj-lt"/>
                <a:ea typeface="Segoe UI" pitchFamily="34" charset="0"/>
                <a:cs typeface="Segoe UI" pitchFamily="34" charset="0"/>
              </a:rPr>
              <a:t>Come, now is the time to worship</a:t>
            </a:r>
          </a:p>
          <a:p>
            <a:pPr>
              <a:defRPr/>
            </a:pPr>
            <a:r>
              <a:rPr lang="en-US" altLang="zh-CN" sz="2800" b="1" dirty="0">
                <a:solidFill>
                  <a:schemeClr val="accent4">
                    <a:lumMod val="50000"/>
                  </a:schemeClr>
                </a:solidFill>
                <a:latin typeface="+mj-lt"/>
                <a:ea typeface="Segoe UI" pitchFamily="34" charset="0"/>
                <a:cs typeface="Segoe UI" pitchFamily="34" charset="0"/>
              </a:rPr>
              <a:t>Come, now is the time to give your heart</a:t>
            </a:r>
          </a:p>
          <a:p>
            <a:pPr>
              <a:defRPr/>
            </a:pPr>
            <a:r>
              <a:rPr lang="en-US" altLang="zh-CN" sz="2800" b="1" dirty="0">
                <a:solidFill>
                  <a:schemeClr val="accent4">
                    <a:lumMod val="50000"/>
                  </a:schemeClr>
                </a:solidFill>
                <a:latin typeface="+mj-lt"/>
                <a:ea typeface="Segoe UI" pitchFamily="34" charset="0"/>
                <a:cs typeface="Segoe UI" pitchFamily="34" charset="0"/>
              </a:rPr>
              <a:t>Come, just as you are to worship</a:t>
            </a:r>
          </a:p>
          <a:p>
            <a:pPr>
              <a:defRPr/>
            </a:pPr>
            <a:r>
              <a:rPr lang="en-US" altLang="zh-CN" sz="2800" b="1" dirty="0">
                <a:solidFill>
                  <a:schemeClr val="accent4">
                    <a:lumMod val="50000"/>
                  </a:schemeClr>
                </a:solidFill>
                <a:latin typeface="+mj-lt"/>
                <a:ea typeface="Segoe UI" pitchFamily="34" charset="0"/>
                <a:cs typeface="Segoe UI" pitchFamily="34" charset="0"/>
              </a:rPr>
              <a:t>Come, just as you are before your God</a:t>
            </a:r>
          </a:p>
          <a:p>
            <a:pPr>
              <a:defRPr/>
            </a:pPr>
            <a:r>
              <a:rPr lang="en-US" altLang="zh-CN" sz="2800" b="1" dirty="0">
                <a:solidFill>
                  <a:schemeClr val="accent4">
                    <a:lumMod val="50000"/>
                  </a:schemeClr>
                </a:solidFill>
                <a:latin typeface="+mj-lt"/>
                <a:ea typeface="Segoe UI" pitchFamily="34" charset="0"/>
                <a:cs typeface="Segoe UI" pitchFamily="34" charset="0"/>
              </a:rPr>
              <a:t>Come</a:t>
            </a:r>
          </a:p>
        </p:txBody>
      </p:sp>
      <p:sp>
        <p:nvSpPr>
          <p:cNvPr id="3076" name="TextBox 1"/>
          <p:cNvSpPr txBox="1">
            <a:spLocks noChangeArrowheads="1"/>
          </p:cNvSpPr>
          <p:nvPr/>
        </p:nvSpPr>
        <p:spPr bwMode="auto">
          <a:xfrm>
            <a:off x="611560" y="4587974"/>
            <a:ext cx="72008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rgbClr val="403152"/>
                </a:solidFill>
                <a:cs typeface="Arial" charset="0"/>
              </a:rPr>
              <a:t>Chorus</a:t>
            </a:r>
            <a:endParaRPr lang="zh-CN" altLang="en-US" sz="1200" b="1" dirty="0">
              <a:solidFill>
                <a:srgbClr val="403152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074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55374" y="4563001"/>
            <a:ext cx="8601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C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horus-1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76149" y="2382737"/>
            <a:ext cx="776148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亲爱圣灵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我们欢迎你</a:t>
            </a:r>
            <a:r>
              <a:rPr lang="zh-CN" altLang="zh-CN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endParaRPr lang="en-US" altLang="zh-CN" sz="2800" b="1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pPr algn="r"/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充满这氛围 浇灌在这地</a:t>
            </a:r>
            <a:endParaRPr lang="zh-CN" altLang="en-US" sz="28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76149" y="3370428"/>
            <a:ext cx="79026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400" dirty="0" err="1">
                <a:solidFill>
                  <a:srgbClr val="000000"/>
                </a:solidFill>
              </a:rPr>
              <a:t>qin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ai</a:t>
            </a:r>
            <a:r>
              <a:rPr lang="en-US" altLang="zh-CN" sz="2400" dirty="0">
                <a:solidFill>
                  <a:srgbClr val="000000"/>
                </a:solidFill>
              </a:rPr>
              <a:t> sheng ling  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wo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>
                <a:solidFill>
                  <a:srgbClr val="000000"/>
                </a:solidFill>
              </a:rPr>
              <a:t>men </a:t>
            </a:r>
            <a:r>
              <a:rPr lang="en-US" altLang="zh-CN" sz="2400" dirty="0" err="1">
                <a:solidFill>
                  <a:srgbClr val="000000"/>
                </a:solidFill>
              </a:rPr>
              <a:t>huan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ying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ni</a:t>
            </a:r>
            <a:endParaRPr lang="en-US" altLang="zh-CN" sz="2400" dirty="0">
              <a:solidFill>
                <a:srgbClr val="000000"/>
              </a:solidFill>
            </a:endParaRPr>
          </a:p>
          <a:p>
            <a:pPr algn="r"/>
            <a:r>
              <a:rPr lang="en-US" altLang="zh-CN" sz="2400" dirty="0" err="1">
                <a:solidFill>
                  <a:srgbClr val="000000"/>
                </a:solidFill>
              </a:rPr>
              <a:t>chong</a:t>
            </a:r>
            <a:r>
              <a:rPr lang="en-US" altLang="zh-CN" sz="2400" dirty="0">
                <a:solidFill>
                  <a:srgbClr val="000000"/>
                </a:solidFill>
              </a:rPr>
              <a:t> man </a:t>
            </a:r>
            <a:r>
              <a:rPr lang="en-US" altLang="zh-CN" sz="2400" dirty="0" err="1">
                <a:solidFill>
                  <a:srgbClr val="000000"/>
                </a:solidFill>
              </a:rPr>
              <a:t>zhe</a:t>
            </a:r>
            <a:r>
              <a:rPr lang="en-US" altLang="zh-CN" sz="2400" dirty="0">
                <a:solidFill>
                  <a:srgbClr val="000000"/>
                </a:solidFill>
              </a:rPr>
              <a:t> fen </a:t>
            </a:r>
            <a:r>
              <a:rPr lang="en-US" altLang="zh-CN" sz="2400" dirty="0" err="1">
                <a:solidFill>
                  <a:srgbClr val="000000"/>
                </a:solidFill>
              </a:rPr>
              <a:t>wei</a:t>
            </a:r>
            <a:r>
              <a:rPr lang="en-US" altLang="zh-CN" sz="2400" dirty="0">
                <a:solidFill>
                  <a:srgbClr val="000000"/>
                </a:solidFill>
              </a:rPr>
              <a:t>  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jiao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>
                <a:solidFill>
                  <a:srgbClr val="000000"/>
                </a:solidFill>
              </a:rPr>
              <a:t>guan </a:t>
            </a:r>
            <a:r>
              <a:rPr lang="en-US" altLang="zh-CN" sz="2400" dirty="0" err="1">
                <a:solidFill>
                  <a:srgbClr val="000000"/>
                </a:solidFill>
              </a:rPr>
              <a:t>zai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zhe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di</a:t>
            </a:r>
            <a:endParaRPr lang="en-US" altLang="zh-CN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132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55374" y="4563001"/>
            <a:ext cx="11849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C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horus-2-end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76149" y="2416321"/>
            <a:ext cx="776148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我全心渴慕 你荣耀降临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endParaRPr lang="en-US" altLang="zh-CN" sz="2800" b="1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pPr algn="r"/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完全降服于 你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的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同在里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你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同在里</a:t>
            </a:r>
          </a:p>
        </p:txBody>
      </p:sp>
      <p:sp>
        <p:nvSpPr>
          <p:cNvPr id="6" name="矩形 5"/>
          <p:cNvSpPr/>
          <p:nvPr/>
        </p:nvSpPr>
        <p:spPr>
          <a:xfrm>
            <a:off x="776149" y="3370428"/>
            <a:ext cx="79026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400" dirty="0" err="1" smtClean="0">
                <a:solidFill>
                  <a:srgbClr val="000000"/>
                </a:solidFill>
              </a:rPr>
              <a:t>wo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quan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xin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ke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mu</a:t>
            </a:r>
            <a:r>
              <a:rPr lang="zh-CN" altLang="en-US" sz="2400" dirty="0" smtClean="0">
                <a:solidFill>
                  <a:srgbClr val="000000"/>
                </a:solidFill>
              </a:rPr>
              <a:t>  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ni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rong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yao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</a:rPr>
              <a:t>jiang</a:t>
            </a: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lin</a:t>
            </a:r>
            <a:endParaRPr lang="en-US" altLang="zh-CN" sz="2400" dirty="0" smtClean="0">
              <a:solidFill>
                <a:srgbClr val="000000"/>
              </a:solidFill>
            </a:endParaRPr>
          </a:p>
          <a:p>
            <a:pPr algn="r"/>
            <a:r>
              <a:rPr lang="en-US" altLang="zh-CN" sz="2400" dirty="0" smtClean="0">
                <a:solidFill>
                  <a:srgbClr val="000000"/>
                </a:solidFill>
              </a:rPr>
              <a:t>wan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quan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xiang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fu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yu</a:t>
            </a:r>
            <a:r>
              <a:rPr lang="en-US" altLang="zh-CN" sz="2400" dirty="0" smtClean="0">
                <a:solidFill>
                  <a:srgbClr val="000000"/>
                </a:solidFill>
              </a:rPr>
              <a:t>  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ni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de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tong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zai</a:t>
            </a:r>
            <a:r>
              <a:rPr lang="zh-CN" altLang="en-US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li</a:t>
            </a:r>
            <a:endParaRPr lang="en-US" altLang="zh-CN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081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qinaishengl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2143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55374" y="4774168"/>
            <a:ext cx="706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>
                <a:latin typeface="Arial"/>
                <a:ea typeface="GB18030 Bitmap"/>
                <a:cs typeface="Arial"/>
              </a:rPr>
              <a:t>Inter</a:t>
            </a:r>
            <a:r>
              <a:rPr lang="en-US" altLang="zh-CN" sz="1200" b="1" dirty="0" smtClean="0">
                <a:latin typeface="Arial"/>
                <a:ea typeface="GB18030 Bitmap"/>
                <a:cs typeface="Arial"/>
              </a:rPr>
              <a:t>(4)</a:t>
            </a:r>
            <a:r>
              <a:rPr lang="zh-CN" altLang="en-US" sz="1200" b="1" dirty="0" smtClean="0">
                <a:latin typeface="Arial"/>
                <a:ea typeface="GB18030 Bitmap"/>
                <a:cs typeface="Arial"/>
              </a:rPr>
              <a:t>  </a:t>
            </a:r>
            <a:endParaRPr lang="zh-CN" altLang="zh-CN" sz="1200" b="1" dirty="0">
              <a:latin typeface="Arial"/>
              <a:ea typeface="GB18030 Bitmap"/>
              <a:cs typeface="Arial"/>
            </a:endParaRPr>
          </a:p>
        </p:txBody>
      </p:sp>
      <p:pic>
        <p:nvPicPr>
          <p:cNvPr id="4" name="图片 3" descr="woyaoaini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0239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55374" y="4563001"/>
            <a:ext cx="706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Inter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(4)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 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71451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55374" y="2008456"/>
            <a:ext cx="844826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耶稣　</a:t>
            </a:r>
            <a:r>
              <a:rPr lang="zh-CN" altLang="en-US" sz="2800" b="1" dirty="0" smtClean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我要爱慕祢</a:t>
            </a:r>
            <a:endParaRPr lang="zh-CN" altLang="en-US" sz="2800" b="1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800" b="1" dirty="0" smtClean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我要爱慕祢</a:t>
            </a:r>
            <a:r>
              <a:rPr lang="zh-CN" altLang="en-US" sz="2800" b="1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　倾倒我的生命</a:t>
            </a:r>
          </a:p>
          <a:p>
            <a:r>
              <a:rPr lang="zh-CN" altLang="en-US" sz="2800" b="1" dirty="0" smtClean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祢是</a:t>
            </a:r>
            <a:r>
              <a:rPr lang="zh-CN" altLang="en-US" sz="2800" b="1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我唯一所求　</a:t>
            </a:r>
            <a:r>
              <a:rPr lang="zh-CN" altLang="en-US" sz="2800" b="1" dirty="0" smtClean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让我心单单渴慕祢</a:t>
            </a:r>
            <a:endParaRPr lang="en-US" altLang="zh-CN" sz="2800" b="1" dirty="0" smtClean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endParaRPr lang="zh-CN" altLang="zh-CN" sz="1050" b="1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ye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su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 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yao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ai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mu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ni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zh-CN" altLang="en-US" sz="2000" dirty="0">
                <a:solidFill>
                  <a:schemeClr val="bg1"/>
                </a:solidFill>
                <a:latin typeface="Arial"/>
                <a:cs typeface="Arial"/>
              </a:rPr>
              <a:t>　　</a:t>
            </a:r>
          </a:p>
          <a:p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yao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ai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mu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ni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  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qing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dao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de sheng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ming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</a:p>
          <a:p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ni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shi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wei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yi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suo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qiu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  rang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xin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dan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dan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ke</a:t>
            </a:r>
            <a:r>
              <a:rPr lang="en-US" altLang="zh-CN" sz="2000" dirty="0">
                <a:solidFill>
                  <a:schemeClr val="bg1"/>
                </a:solidFill>
                <a:latin typeface="Arial"/>
                <a:cs typeface="Arial"/>
              </a:rPr>
              <a:t> mu </a:t>
            </a:r>
            <a:r>
              <a:rPr lang="en-US" altLang="zh-CN" sz="2000" dirty="0" err="1">
                <a:solidFill>
                  <a:schemeClr val="bg1"/>
                </a:solidFill>
                <a:latin typeface="Arial"/>
                <a:cs typeface="Arial"/>
              </a:rPr>
              <a:t>ni</a:t>
            </a:r>
            <a:endParaRPr lang="en-US" altLang="zh-CN" sz="20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5374" y="4563001"/>
            <a:ext cx="7366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Verse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1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 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70309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55374" y="2008456"/>
            <a:ext cx="844826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耶稣　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我要爱慕祢</a:t>
            </a:r>
            <a:endParaRPr lang="zh-CN" altLang="en-US" sz="28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我要爱慕祢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　倾倒我的生命</a:t>
            </a:r>
          </a:p>
          <a:p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祢是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我唯一所求　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让我心单单渴慕祢</a:t>
            </a:r>
            <a:endParaRPr lang="en-US" altLang="zh-CN" sz="2800" b="1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endParaRPr lang="zh-CN" altLang="zh-CN" sz="105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ye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su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 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yao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ai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mu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zh-CN" altLang="en-US" sz="2000" dirty="0">
                <a:solidFill>
                  <a:srgbClr val="000000"/>
                </a:solidFill>
                <a:latin typeface="Arial"/>
                <a:cs typeface="Arial"/>
              </a:rPr>
              <a:t>　　</a:t>
            </a:r>
          </a:p>
          <a:p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yao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ai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mu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  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qing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dao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de sheng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ming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</a:p>
          <a:p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shi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wei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yi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suo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qiu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  rang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xin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dan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dan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ke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mu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endParaRPr lang="en-US" altLang="zh-CN" sz="2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5374" y="4563001"/>
            <a:ext cx="7366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Verse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2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 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75453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55374" y="2457544"/>
            <a:ext cx="8448267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我心满溢　我心满溢　</a:t>
            </a:r>
          </a:p>
          <a:p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对祢的爱和思念无止尽</a:t>
            </a:r>
            <a:endParaRPr lang="en-US" altLang="zh-CN" sz="2800" b="1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endParaRPr lang="zh-CN" altLang="en-US" sz="11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xin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man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yi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 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xin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man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yi</a:t>
            </a:r>
            <a:endParaRPr lang="en-US" altLang="zh-CN" sz="2000" dirty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dui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de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ai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he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si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nian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wu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zhi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jin</a:t>
            </a:r>
            <a:endParaRPr lang="en-US" altLang="zh-CN" sz="2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5374" y="4563001"/>
            <a:ext cx="9243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chorus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zh-CN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-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1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  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64959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55374" y="2457544"/>
            <a:ext cx="8448267" cy="17389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让我走向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祢的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身旁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贴近祢</a:t>
            </a:r>
            <a:endParaRPr lang="zh-CN" altLang="en-US" sz="28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主啊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我渴慕寻求祢</a:t>
            </a:r>
            <a:endParaRPr lang="zh-CN" altLang="en-US" sz="28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endParaRPr lang="zh-CN" altLang="en-US" sz="11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rang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zou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xiang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de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shen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pang tie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jin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endParaRPr lang="en-US" altLang="zh-CN" sz="2000" dirty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zhu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a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ke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mu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xun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qiu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endParaRPr lang="en-US" altLang="zh-CN" sz="2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5374" y="4563001"/>
            <a:ext cx="94028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chorus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zh-CN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-</a:t>
            </a:r>
            <a:r>
              <a:rPr lang="zh-CN" altLang="zh-CN" sz="12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2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  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193883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55374" y="2008456"/>
            <a:ext cx="844826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耶稣　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我要爱慕祢</a:t>
            </a:r>
            <a:endParaRPr lang="zh-CN" altLang="en-US" sz="28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我要爱慕祢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　倾倒我的生命</a:t>
            </a:r>
          </a:p>
          <a:p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祢是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我唯一所求　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让我心单单渴慕祢</a:t>
            </a:r>
            <a:endParaRPr lang="en-US" altLang="zh-CN" sz="2800" b="1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endParaRPr lang="zh-CN" altLang="zh-CN" sz="105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ye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su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 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yao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ai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mu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zh-CN" altLang="en-US" sz="2000" dirty="0">
                <a:solidFill>
                  <a:srgbClr val="000000"/>
                </a:solidFill>
                <a:latin typeface="Arial"/>
                <a:cs typeface="Arial"/>
              </a:rPr>
              <a:t>　　</a:t>
            </a:r>
          </a:p>
          <a:p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yao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ai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mu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  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qing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dao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de sheng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ming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</a:p>
          <a:p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shi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wei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yi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suo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qiu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  rang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xin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dan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dan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ke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mu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endParaRPr lang="en-US" altLang="zh-CN" sz="2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5374" y="4563001"/>
            <a:ext cx="7366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Verse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1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 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832931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3"/>
          <p:cNvSpPr>
            <a:spLocks noChangeArrowheads="1"/>
          </p:cNvSpPr>
          <p:nvPr/>
        </p:nvSpPr>
        <p:spPr bwMode="auto">
          <a:xfrm>
            <a:off x="539552" y="2295792"/>
            <a:ext cx="7488832" cy="1815882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2800" b="1" dirty="0">
                <a:solidFill>
                  <a:srgbClr val="8064A2">
                    <a:lumMod val="50000"/>
                  </a:srgbClr>
                </a:solidFill>
                <a:latin typeface="Calibri"/>
                <a:ea typeface="Segoe UI" pitchFamily="34" charset="0"/>
                <a:cs typeface="Segoe UI" pitchFamily="34" charset="0"/>
              </a:rPr>
              <a:t>One day every tongue will confess You are God</a:t>
            </a:r>
          </a:p>
          <a:p>
            <a:pPr lvl="0">
              <a:defRPr/>
            </a:pPr>
            <a:r>
              <a:rPr lang="en-US" altLang="zh-CN" sz="2800" b="1" dirty="0">
                <a:solidFill>
                  <a:srgbClr val="8064A2">
                    <a:lumMod val="50000"/>
                  </a:srgbClr>
                </a:solidFill>
                <a:latin typeface="Calibri"/>
                <a:ea typeface="Segoe UI" pitchFamily="34" charset="0"/>
                <a:cs typeface="Segoe UI" pitchFamily="34" charset="0"/>
              </a:rPr>
              <a:t>One day every knee will bow</a:t>
            </a:r>
          </a:p>
          <a:p>
            <a:pPr lvl="0">
              <a:defRPr/>
            </a:pPr>
            <a:r>
              <a:rPr lang="en-US" altLang="zh-CN" sz="2800" b="1" dirty="0">
                <a:solidFill>
                  <a:srgbClr val="8064A2">
                    <a:lumMod val="50000"/>
                  </a:srgbClr>
                </a:solidFill>
                <a:latin typeface="Calibri"/>
                <a:ea typeface="Segoe UI" pitchFamily="34" charset="0"/>
                <a:cs typeface="Segoe UI" pitchFamily="34" charset="0"/>
              </a:rPr>
              <a:t>Still the greatest treasure remains for those</a:t>
            </a:r>
          </a:p>
          <a:p>
            <a:pPr lvl="0">
              <a:defRPr/>
            </a:pPr>
            <a:r>
              <a:rPr lang="en-US" altLang="zh-CN" sz="2800" b="1" dirty="0">
                <a:solidFill>
                  <a:srgbClr val="8064A2">
                    <a:lumMod val="50000"/>
                  </a:srgbClr>
                </a:solidFill>
                <a:latin typeface="Calibri"/>
                <a:ea typeface="Segoe UI" pitchFamily="34" charset="0"/>
                <a:cs typeface="Segoe UI" pitchFamily="34" charset="0"/>
              </a:rPr>
              <a:t>Who gladly choose You now</a:t>
            </a:r>
          </a:p>
        </p:txBody>
      </p:sp>
      <p:sp>
        <p:nvSpPr>
          <p:cNvPr id="6" name="TextBox 1"/>
          <p:cNvSpPr txBox="1">
            <a:spLocks noChangeArrowheads="1"/>
          </p:cNvSpPr>
          <p:nvPr/>
        </p:nvSpPr>
        <p:spPr bwMode="auto">
          <a:xfrm>
            <a:off x="611560" y="4587974"/>
            <a:ext cx="72008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rgbClr val="403152"/>
                </a:solidFill>
                <a:cs typeface="Arial" charset="0"/>
              </a:rPr>
              <a:t>Verse</a:t>
            </a:r>
            <a:endParaRPr lang="en-US" altLang="zh-CN" sz="1200" b="1" dirty="0">
              <a:solidFill>
                <a:srgbClr val="403152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9865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55374" y="2008456"/>
            <a:ext cx="844826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耶稣　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我要爱慕祢</a:t>
            </a:r>
            <a:endParaRPr lang="zh-CN" altLang="en-US" sz="28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我要爱慕祢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　倾倒我的生命</a:t>
            </a:r>
          </a:p>
          <a:p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祢是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我唯一所求　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让我心单单渴慕祢</a:t>
            </a:r>
            <a:endParaRPr lang="en-US" altLang="zh-CN" sz="2800" b="1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endParaRPr lang="zh-CN" altLang="zh-CN" sz="105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ye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su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 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yao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ai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mu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zh-CN" altLang="en-US" sz="2000" dirty="0">
                <a:solidFill>
                  <a:srgbClr val="000000"/>
                </a:solidFill>
                <a:latin typeface="Arial"/>
                <a:cs typeface="Arial"/>
              </a:rPr>
              <a:t>　　</a:t>
            </a:r>
          </a:p>
          <a:p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yao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ai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mu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  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qing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dao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de sheng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ming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</a:p>
          <a:p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shi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wei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yi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suo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qiu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  rang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xin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dan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dan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ke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mu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endParaRPr lang="en-US" altLang="zh-CN" sz="2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5374" y="4563001"/>
            <a:ext cx="7366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Verse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en-US" altLang="zh-CN" sz="12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2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 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6390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55374" y="2457544"/>
            <a:ext cx="8448267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我心满溢　我心满溢　</a:t>
            </a:r>
          </a:p>
          <a:p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对祢的爱和思念无止尽</a:t>
            </a:r>
            <a:endParaRPr lang="en-US" altLang="zh-CN" sz="2800" b="1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endParaRPr lang="zh-CN" altLang="en-US" sz="11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xin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man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yi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 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xin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man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yi</a:t>
            </a:r>
            <a:endParaRPr lang="en-US" altLang="zh-CN" sz="2000" dirty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dui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de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ai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he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si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nian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wu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zhi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jin</a:t>
            </a:r>
            <a:endParaRPr lang="en-US" altLang="zh-CN" sz="2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5374" y="4563001"/>
            <a:ext cx="9243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chorus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zh-CN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-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1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  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84100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55374" y="2457544"/>
            <a:ext cx="8448267" cy="17389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让我走向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祢的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身旁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贴近祢</a:t>
            </a:r>
            <a:endParaRPr lang="zh-CN" altLang="en-US" sz="28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主啊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我渴慕寻求祢</a:t>
            </a:r>
            <a:endParaRPr lang="zh-CN" altLang="en-US" sz="28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endParaRPr lang="zh-CN" altLang="en-US" sz="11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rang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zou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xiang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de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shen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pang tie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jin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endParaRPr lang="en-US" altLang="zh-CN" sz="2000" dirty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zhu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a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ke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mu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xun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qiu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endParaRPr lang="en-US" altLang="zh-CN" sz="2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5374" y="4563001"/>
            <a:ext cx="94028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chorus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zh-CN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-</a:t>
            </a:r>
            <a:r>
              <a:rPr lang="zh-CN" altLang="zh-CN" sz="1200" b="1" dirty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2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  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206715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55374" y="2457544"/>
            <a:ext cx="8448267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我心满溢　我心满溢　</a:t>
            </a:r>
          </a:p>
          <a:p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对祢的爱和思念无止尽</a:t>
            </a:r>
            <a:endParaRPr lang="en-US" altLang="zh-CN" sz="2800" b="1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endParaRPr lang="zh-CN" altLang="en-US" sz="11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xin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man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yi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 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xin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man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yi</a:t>
            </a:r>
            <a:endParaRPr lang="en-US" altLang="zh-CN" sz="2000" dirty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dui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de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ai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he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si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nian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wu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zhi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jin</a:t>
            </a:r>
            <a:endParaRPr lang="en-US" altLang="zh-CN" sz="2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5374" y="4563001"/>
            <a:ext cx="9243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chorus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zh-CN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-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1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  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8800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55374" y="2457544"/>
            <a:ext cx="8448267" cy="17389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让我走向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祢的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身旁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贴近祢</a:t>
            </a:r>
            <a:endParaRPr lang="zh-CN" altLang="en-US" sz="28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主啊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我渴慕寻求祢</a:t>
            </a:r>
            <a:endParaRPr lang="zh-CN" altLang="en-US" sz="28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endParaRPr lang="zh-CN" altLang="en-US" sz="11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rang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zou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xiang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de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shen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pang tie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jin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endParaRPr lang="en-US" altLang="zh-CN" sz="2000" dirty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zhu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a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ke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mu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xun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qiu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endParaRPr lang="en-US" altLang="zh-CN" sz="2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5374" y="4563001"/>
            <a:ext cx="94028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chorus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zh-CN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-2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  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62611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55374" y="2457544"/>
            <a:ext cx="8448267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我心满溢　我心满溢　</a:t>
            </a:r>
          </a:p>
          <a:p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对祢的爱和思念无止尽</a:t>
            </a:r>
            <a:endParaRPr lang="en-US" altLang="zh-CN" sz="2800" b="1" dirty="0" smtClean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endParaRPr lang="zh-CN" altLang="en-US" sz="11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xin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man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yi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 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xin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man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yi</a:t>
            </a:r>
            <a:endParaRPr lang="en-US" altLang="zh-CN" sz="2000" dirty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dui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de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ai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he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si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nian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wu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zhi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jin</a:t>
            </a:r>
            <a:endParaRPr lang="en-US" altLang="zh-CN" sz="2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5374" y="4563001"/>
            <a:ext cx="9243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chorus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zh-CN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-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1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  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59186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55374" y="2457544"/>
            <a:ext cx="8448267" cy="17389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让我走向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祢的</a:t>
            </a:r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身旁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贴近祢</a:t>
            </a:r>
            <a:endParaRPr lang="zh-CN" altLang="en-US" sz="28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sz="2800" b="1" dirty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主啊 </a:t>
            </a:r>
            <a:r>
              <a:rPr lang="zh-CN" altLang="en-US" sz="2800" b="1" dirty="0" smtClean="0">
                <a:solidFill>
                  <a:srgbClr val="000000"/>
                </a:solidFill>
                <a:latin typeface="黑体"/>
                <a:ea typeface="黑体"/>
                <a:cs typeface="黑体"/>
              </a:rPr>
              <a:t>我渴慕寻求祢</a:t>
            </a:r>
            <a:endParaRPr lang="zh-CN" altLang="en-US" sz="28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endParaRPr lang="zh-CN" altLang="en-US" sz="1100" b="1" dirty="0">
              <a:solidFill>
                <a:srgbClr val="000000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rang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zou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xiang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de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shen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pang tie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jin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endParaRPr lang="en-US" altLang="zh-CN" sz="2000" dirty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zhu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a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wo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ke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mu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xun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qiu</a:t>
            </a:r>
            <a:r>
              <a:rPr lang="en-US" altLang="zh-CN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/>
                <a:cs typeface="Arial"/>
              </a:rPr>
              <a:t>ni</a:t>
            </a:r>
            <a:endParaRPr lang="en-US" altLang="zh-CN" sz="2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5374" y="4563001"/>
            <a:ext cx="13506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chorus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</a:t>
            </a:r>
            <a:r>
              <a:rPr lang="zh-CN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-2</a:t>
            </a:r>
            <a:r>
              <a:rPr lang="en-US" altLang="zh-CN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- end</a:t>
            </a:r>
            <a:r>
              <a:rPr lang="zh-CN" altLang="en-US" sz="1200" b="1" dirty="0" smtClean="0">
                <a:solidFill>
                  <a:srgbClr val="000000"/>
                </a:solidFill>
                <a:latin typeface="Arial"/>
                <a:ea typeface="GB18030 Bitmap"/>
                <a:cs typeface="Arial"/>
              </a:rPr>
              <a:t>   </a:t>
            </a:r>
            <a:endParaRPr lang="zh-CN" altLang="zh-CN" sz="1200" b="1" dirty="0">
              <a:solidFill>
                <a:srgbClr val="000000"/>
              </a:solidFill>
              <a:latin typeface="Arial"/>
              <a:ea typeface="GB18030 Bitmap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27545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55374" y="4774168"/>
            <a:ext cx="706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dirty="0">
                <a:latin typeface="Arial"/>
                <a:ea typeface="GB18030 Bitmap"/>
                <a:cs typeface="Arial"/>
              </a:rPr>
              <a:t>Inter</a:t>
            </a:r>
            <a:r>
              <a:rPr lang="en-US" altLang="zh-CN" sz="1200" b="1" dirty="0" smtClean="0">
                <a:latin typeface="Arial"/>
                <a:ea typeface="GB18030 Bitmap"/>
                <a:cs typeface="Arial"/>
              </a:rPr>
              <a:t>(4)</a:t>
            </a:r>
            <a:r>
              <a:rPr lang="zh-CN" altLang="en-US" sz="1200" b="1" dirty="0" smtClean="0">
                <a:latin typeface="Arial"/>
                <a:ea typeface="GB18030 Bitmap"/>
                <a:cs typeface="Arial"/>
              </a:rPr>
              <a:t>  </a:t>
            </a:r>
            <a:endParaRPr lang="zh-CN" altLang="zh-CN" sz="1200" b="1" dirty="0">
              <a:latin typeface="Arial"/>
              <a:ea typeface="GB18030 Bitmap"/>
              <a:cs typeface="Arial"/>
            </a:endParaRPr>
          </a:p>
        </p:txBody>
      </p:sp>
      <p:pic>
        <p:nvPicPr>
          <p:cNvPr id="4" name="图片 3" descr="woyaoaini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893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矩形 3"/>
          <p:cNvSpPr>
            <a:spLocks noChangeArrowheads="1"/>
          </p:cNvSpPr>
          <p:nvPr/>
        </p:nvSpPr>
        <p:spPr bwMode="auto">
          <a:xfrm>
            <a:off x="539552" y="2207606"/>
            <a:ext cx="6912768" cy="224676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800" b="1" dirty="0">
                <a:solidFill>
                  <a:schemeClr val="accent4">
                    <a:lumMod val="50000"/>
                  </a:schemeClr>
                </a:solidFill>
                <a:latin typeface="+mj-lt"/>
                <a:ea typeface="Segoe UI" pitchFamily="34" charset="0"/>
                <a:cs typeface="Segoe UI" pitchFamily="34" charset="0"/>
              </a:rPr>
              <a:t>Come, now is the time to worship</a:t>
            </a:r>
          </a:p>
          <a:p>
            <a:pPr>
              <a:defRPr/>
            </a:pPr>
            <a:r>
              <a:rPr lang="en-US" altLang="zh-CN" sz="2800" b="1" dirty="0">
                <a:solidFill>
                  <a:schemeClr val="accent4">
                    <a:lumMod val="50000"/>
                  </a:schemeClr>
                </a:solidFill>
                <a:latin typeface="+mj-lt"/>
                <a:ea typeface="Segoe UI" pitchFamily="34" charset="0"/>
                <a:cs typeface="Segoe UI" pitchFamily="34" charset="0"/>
              </a:rPr>
              <a:t>Come, now is the time to give your heart</a:t>
            </a:r>
          </a:p>
          <a:p>
            <a:pPr>
              <a:defRPr/>
            </a:pPr>
            <a:r>
              <a:rPr lang="en-US" altLang="zh-CN" sz="2800" b="1" dirty="0">
                <a:solidFill>
                  <a:schemeClr val="accent4">
                    <a:lumMod val="50000"/>
                  </a:schemeClr>
                </a:solidFill>
                <a:latin typeface="+mj-lt"/>
                <a:ea typeface="Segoe UI" pitchFamily="34" charset="0"/>
                <a:cs typeface="Segoe UI" pitchFamily="34" charset="0"/>
              </a:rPr>
              <a:t>Come, just as you are to worship</a:t>
            </a:r>
          </a:p>
          <a:p>
            <a:pPr>
              <a:defRPr/>
            </a:pPr>
            <a:r>
              <a:rPr lang="en-US" altLang="zh-CN" sz="2800" b="1" dirty="0">
                <a:solidFill>
                  <a:schemeClr val="accent4">
                    <a:lumMod val="50000"/>
                  </a:schemeClr>
                </a:solidFill>
                <a:latin typeface="+mj-lt"/>
                <a:ea typeface="Segoe UI" pitchFamily="34" charset="0"/>
                <a:cs typeface="Segoe UI" pitchFamily="34" charset="0"/>
              </a:rPr>
              <a:t>Come, just as you are before your God</a:t>
            </a:r>
          </a:p>
          <a:p>
            <a:pPr>
              <a:defRPr/>
            </a:pPr>
            <a:r>
              <a:rPr lang="en-US" altLang="zh-CN" sz="2800" b="1" dirty="0">
                <a:solidFill>
                  <a:schemeClr val="accent4">
                    <a:lumMod val="50000"/>
                  </a:schemeClr>
                </a:solidFill>
                <a:latin typeface="+mj-lt"/>
                <a:ea typeface="Segoe UI" pitchFamily="34" charset="0"/>
                <a:cs typeface="Segoe UI" pitchFamily="34" charset="0"/>
              </a:rPr>
              <a:t>Come</a:t>
            </a:r>
          </a:p>
        </p:txBody>
      </p:sp>
      <p:sp>
        <p:nvSpPr>
          <p:cNvPr id="3076" name="TextBox 1"/>
          <p:cNvSpPr txBox="1">
            <a:spLocks noChangeArrowheads="1"/>
          </p:cNvSpPr>
          <p:nvPr/>
        </p:nvSpPr>
        <p:spPr bwMode="auto">
          <a:xfrm>
            <a:off x="611560" y="4587974"/>
            <a:ext cx="72008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rgbClr val="403152"/>
                </a:solidFill>
                <a:cs typeface="Arial" charset="0"/>
              </a:rPr>
              <a:t>Chorus</a:t>
            </a:r>
            <a:endParaRPr lang="zh-CN" altLang="en-US" sz="1200" b="1" dirty="0">
              <a:solidFill>
                <a:srgbClr val="403152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173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3"/>
          <p:cNvSpPr>
            <a:spLocks noChangeArrowheads="1"/>
          </p:cNvSpPr>
          <p:nvPr/>
        </p:nvSpPr>
        <p:spPr bwMode="auto">
          <a:xfrm>
            <a:off x="539552" y="1872495"/>
            <a:ext cx="7488832" cy="224676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2800" b="1" dirty="0">
                <a:solidFill>
                  <a:srgbClr val="8064A2">
                    <a:lumMod val="50000"/>
                  </a:srgbClr>
                </a:solidFill>
                <a:latin typeface="Calibri"/>
                <a:ea typeface="Segoe UI" pitchFamily="34" charset="0"/>
                <a:cs typeface="Segoe UI" pitchFamily="34" charset="0"/>
              </a:rPr>
              <a:t>One day every tongue will confess You are God</a:t>
            </a:r>
          </a:p>
          <a:p>
            <a:pPr lvl="0">
              <a:defRPr/>
            </a:pPr>
            <a:r>
              <a:rPr lang="en-US" altLang="zh-CN" sz="2800" b="1" dirty="0">
                <a:solidFill>
                  <a:srgbClr val="8064A2">
                    <a:lumMod val="50000"/>
                  </a:srgbClr>
                </a:solidFill>
                <a:latin typeface="Calibri"/>
                <a:ea typeface="Segoe UI" pitchFamily="34" charset="0"/>
                <a:cs typeface="Segoe UI" pitchFamily="34" charset="0"/>
              </a:rPr>
              <a:t>One day every knee will bow</a:t>
            </a:r>
          </a:p>
          <a:p>
            <a:pPr lvl="0">
              <a:defRPr/>
            </a:pPr>
            <a:r>
              <a:rPr lang="en-US" altLang="zh-CN" sz="2800" b="1" dirty="0">
                <a:solidFill>
                  <a:srgbClr val="8064A2">
                    <a:lumMod val="50000"/>
                  </a:srgbClr>
                </a:solidFill>
                <a:latin typeface="Calibri"/>
                <a:ea typeface="Segoe UI" pitchFamily="34" charset="0"/>
                <a:cs typeface="Segoe UI" pitchFamily="34" charset="0"/>
              </a:rPr>
              <a:t>Still the greatest treasure remains for those</a:t>
            </a:r>
          </a:p>
          <a:p>
            <a:pPr lvl="0">
              <a:defRPr/>
            </a:pPr>
            <a:r>
              <a:rPr lang="en-US" altLang="zh-CN" sz="2800" b="1" dirty="0">
                <a:solidFill>
                  <a:srgbClr val="8064A2">
                    <a:lumMod val="50000"/>
                  </a:srgbClr>
                </a:solidFill>
                <a:latin typeface="Calibri"/>
                <a:ea typeface="Segoe UI" pitchFamily="34" charset="0"/>
                <a:cs typeface="Segoe UI" pitchFamily="34" charset="0"/>
              </a:rPr>
              <a:t>Who gladly choose You </a:t>
            </a:r>
            <a:r>
              <a:rPr lang="en-US" altLang="zh-CN" sz="2800" b="1" dirty="0" smtClean="0">
                <a:solidFill>
                  <a:srgbClr val="8064A2">
                    <a:lumMod val="50000"/>
                  </a:srgbClr>
                </a:solidFill>
                <a:latin typeface="Calibri"/>
                <a:ea typeface="Segoe UI" pitchFamily="34" charset="0"/>
                <a:cs typeface="Segoe UI" pitchFamily="34" charset="0"/>
              </a:rPr>
              <a:t>now</a:t>
            </a:r>
          </a:p>
          <a:p>
            <a:pPr lvl="0">
              <a:defRPr/>
            </a:pPr>
            <a:r>
              <a:rPr lang="en-US" altLang="zh-CN" sz="2800" b="1" dirty="0" smtClean="0">
                <a:solidFill>
                  <a:srgbClr val="8064A2">
                    <a:lumMod val="50000"/>
                  </a:srgbClr>
                </a:solidFill>
                <a:latin typeface="Calibri"/>
                <a:ea typeface="Segoe UI" pitchFamily="34" charset="0"/>
                <a:cs typeface="Segoe UI" pitchFamily="34" charset="0"/>
              </a:rPr>
              <a:t>(x3)</a:t>
            </a:r>
            <a:endParaRPr lang="en-US" altLang="zh-CN" sz="2800" b="1" dirty="0">
              <a:solidFill>
                <a:srgbClr val="8064A2">
                  <a:lumMod val="50000"/>
                </a:srgbClr>
              </a:solidFill>
              <a:latin typeface="Calibr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Box 1"/>
          <p:cNvSpPr txBox="1">
            <a:spLocks noChangeArrowheads="1"/>
          </p:cNvSpPr>
          <p:nvPr/>
        </p:nvSpPr>
        <p:spPr bwMode="auto">
          <a:xfrm>
            <a:off x="611560" y="4587974"/>
            <a:ext cx="72008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rgbClr val="403152"/>
                </a:solidFill>
                <a:cs typeface="Arial" charset="0"/>
              </a:rPr>
              <a:t>Verse</a:t>
            </a:r>
            <a:r>
              <a:rPr lang="zh-CN" altLang="en-US" sz="1200" b="1" dirty="0" smtClean="0">
                <a:solidFill>
                  <a:srgbClr val="403152"/>
                </a:solidFill>
                <a:cs typeface="Arial" charset="0"/>
              </a:rPr>
              <a:t>*</a:t>
            </a:r>
            <a:r>
              <a:rPr lang="en-US" altLang="zh-CN" sz="1200" b="1" dirty="0" smtClean="0">
                <a:solidFill>
                  <a:srgbClr val="403152"/>
                </a:solidFill>
                <a:cs typeface="Arial" charset="0"/>
              </a:rPr>
              <a:t>3</a:t>
            </a:r>
            <a:endParaRPr lang="en-US" altLang="zh-CN" sz="1200" b="1" dirty="0">
              <a:solidFill>
                <a:srgbClr val="403152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3580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矩形 3"/>
          <p:cNvSpPr>
            <a:spLocks noChangeArrowheads="1"/>
          </p:cNvSpPr>
          <p:nvPr/>
        </p:nvSpPr>
        <p:spPr bwMode="auto">
          <a:xfrm>
            <a:off x="539552" y="2207606"/>
            <a:ext cx="6912768" cy="224676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800" b="1" dirty="0">
                <a:solidFill>
                  <a:schemeClr val="accent4">
                    <a:lumMod val="50000"/>
                  </a:schemeClr>
                </a:solidFill>
                <a:latin typeface="+mj-lt"/>
                <a:ea typeface="Segoe UI" pitchFamily="34" charset="0"/>
                <a:cs typeface="Segoe UI" pitchFamily="34" charset="0"/>
              </a:rPr>
              <a:t>Come, now is the time to worship</a:t>
            </a:r>
          </a:p>
          <a:p>
            <a:pPr>
              <a:defRPr/>
            </a:pPr>
            <a:r>
              <a:rPr lang="en-US" altLang="zh-CN" sz="2800" b="1" dirty="0">
                <a:solidFill>
                  <a:schemeClr val="accent4">
                    <a:lumMod val="50000"/>
                  </a:schemeClr>
                </a:solidFill>
                <a:latin typeface="+mj-lt"/>
                <a:ea typeface="Segoe UI" pitchFamily="34" charset="0"/>
                <a:cs typeface="Segoe UI" pitchFamily="34" charset="0"/>
              </a:rPr>
              <a:t>Come, now is the time to give your heart</a:t>
            </a:r>
          </a:p>
          <a:p>
            <a:pPr>
              <a:defRPr/>
            </a:pPr>
            <a:r>
              <a:rPr lang="en-US" altLang="zh-CN" sz="2800" b="1" dirty="0">
                <a:solidFill>
                  <a:schemeClr val="accent4">
                    <a:lumMod val="50000"/>
                  </a:schemeClr>
                </a:solidFill>
                <a:latin typeface="+mj-lt"/>
                <a:ea typeface="Segoe UI" pitchFamily="34" charset="0"/>
                <a:cs typeface="Segoe UI" pitchFamily="34" charset="0"/>
              </a:rPr>
              <a:t>Come, just as you are to worship</a:t>
            </a:r>
          </a:p>
          <a:p>
            <a:pPr>
              <a:defRPr/>
            </a:pPr>
            <a:r>
              <a:rPr lang="en-US" altLang="zh-CN" sz="2800" b="1" dirty="0">
                <a:solidFill>
                  <a:schemeClr val="accent4">
                    <a:lumMod val="50000"/>
                  </a:schemeClr>
                </a:solidFill>
                <a:latin typeface="+mj-lt"/>
                <a:ea typeface="Segoe UI" pitchFamily="34" charset="0"/>
                <a:cs typeface="Segoe UI" pitchFamily="34" charset="0"/>
              </a:rPr>
              <a:t>Come, just as you are before your God</a:t>
            </a:r>
          </a:p>
          <a:p>
            <a:pPr>
              <a:defRPr/>
            </a:pPr>
            <a:r>
              <a:rPr lang="en-US" altLang="zh-CN" sz="2800" b="1" dirty="0">
                <a:solidFill>
                  <a:schemeClr val="accent4">
                    <a:lumMod val="50000"/>
                  </a:schemeClr>
                </a:solidFill>
                <a:latin typeface="+mj-lt"/>
                <a:ea typeface="Segoe UI" pitchFamily="34" charset="0"/>
                <a:cs typeface="Segoe UI" pitchFamily="34" charset="0"/>
              </a:rPr>
              <a:t>Come</a:t>
            </a:r>
          </a:p>
        </p:txBody>
      </p:sp>
      <p:sp>
        <p:nvSpPr>
          <p:cNvPr id="3076" name="TextBox 1"/>
          <p:cNvSpPr txBox="1">
            <a:spLocks noChangeArrowheads="1"/>
          </p:cNvSpPr>
          <p:nvPr/>
        </p:nvSpPr>
        <p:spPr bwMode="auto">
          <a:xfrm>
            <a:off x="611560" y="4587974"/>
            <a:ext cx="72008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1200" b="1" dirty="0" smtClean="0">
                <a:solidFill>
                  <a:srgbClr val="403152"/>
                </a:solidFill>
                <a:cs typeface="Arial" charset="0"/>
              </a:rPr>
              <a:t>Chorus</a:t>
            </a:r>
            <a:endParaRPr lang="zh-CN" altLang="en-US" sz="1200" b="1" dirty="0">
              <a:solidFill>
                <a:srgbClr val="403152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907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come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图片 4" descr="C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77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HERE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2373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 黑色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黑色 .thmx</Template>
  <TotalTime>3513</TotalTime>
  <Words>1058</Words>
  <Application>Microsoft Macintosh PowerPoint</Application>
  <PresentationFormat>全屏显示(16:9)</PresentationFormat>
  <Paragraphs>235</Paragraphs>
  <Slides>47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48" baseType="lpstr">
      <vt:lpstr> 黑色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/>
  <cp:revision>39</cp:revision>
  <dcterms:created xsi:type="dcterms:W3CDTF">2017-11-14T11:57:58Z</dcterms:created>
  <dcterms:modified xsi:type="dcterms:W3CDTF">2018-05-12T03:00:24Z</dcterms:modified>
</cp:coreProperties>
</file>

<file path=docProps/thumbnail.jpeg>
</file>